
<file path=[Content_Types].xml><?xml version="1.0" encoding="utf-8"?>
<Types xmlns="http://schemas.openxmlformats.org/package/2006/content-types">
  <Default Extension="png" ContentType="image/png"/>
  <Default Extension="bin"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theme/theme13.xml" ContentType="application/vnd.openxmlformats-officedocument.theme+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theme/theme15.xml" ContentType="application/vnd.openxmlformats-officedocument.theme+xml"/>
  <Override PartName="/ppt/slideLayouts/slideLayout56.xml" ContentType="application/vnd.openxmlformats-officedocument.presentationml.slideLayout+xml"/>
  <Override PartName="/ppt/theme/theme1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8.xml" ContentType="application/vnd.openxmlformats-officedocument.theme+xml"/>
  <Override PartName="/ppt/slideLayouts/slideLayout61.xml" ContentType="application/vnd.openxmlformats-officedocument.presentationml.slideLayout+xml"/>
  <Override PartName="/ppt/theme/theme1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2.xml" ContentType="application/vnd.openxmlformats-officedocument.theme+xml"/>
  <Override PartName="/ppt/slideLayouts/slideLayout86.xml" ContentType="application/vnd.openxmlformats-officedocument.presentationml.slideLayout+xml"/>
  <Override PartName="/ppt/theme/theme2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7.xml" ContentType="application/vnd.openxmlformats-officedocument.theme+xml"/>
  <Override PartName="/ppt/slideLayouts/slideLayout131.xml" ContentType="application/vnd.openxmlformats-officedocument.presentationml.slideLayout+xml"/>
  <Override PartName="/ppt/theme/theme2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1.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1" r:id="rId3"/>
    <p:sldMasterId id="2147483655" r:id="rId4"/>
    <p:sldMasterId id="2147483710" r:id="rId5"/>
    <p:sldMasterId id="2147483889" r:id="rId6"/>
    <p:sldMasterId id="2147484013" r:id="rId7"/>
    <p:sldMasterId id="2147484015" r:id="rId8"/>
    <p:sldMasterId id="2147484019" r:id="rId9"/>
    <p:sldMasterId id="2147484021" r:id="rId10"/>
    <p:sldMasterId id="2147484023" r:id="rId11"/>
    <p:sldMasterId id="2147484099" r:id="rId12"/>
    <p:sldMasterId id="2147484101" r:id="rId13"/>
    <p:sldMasterId id="2147484103" r:id="rId14"/>
    <p:sldMasterId id="2147484105" r:id="rId15"/>
    <p:sldMasterId id="2147484107" r:id="rId16"/>
    <p:sldMasterId id="2147484109" r:id="rId17"/>
    <p:sldMasterId id="2147484111" r:id="rId18"/>
    <p:sldMasterId id="2147484114" r:id="rId19"/>
    <p:sldMasterId id="2147484116" r:id="rId20"/>
    <p:sldMasterId id="2147484558" r:id="rId21"/>
    <p:sldMasterId id="2147484570" r:id="rId22"/>
    <p:sldMasterId id="2147485077" r:id="rId23"/>
    <p:sldMasterId id="2147485079" r:id="rId24"/>
    <p:sldMasterId id="2147485091" r:id="rId25"/>
    <p:sldMasterId id="2147485103" r:id="rId26"/>
    <p:sldMasterId id="2147485115" r:id="rId27"/>
    <p:sldMasterId id="2147485127" r:id="rId28"/>
    <p:sldMasterId id="2147485129" r:id="rId29"/>
    <p:sldMasterId id="2147485142" r:id="rId30"/>
    <p:sldMasterId id="2147485154" r:id="rId31"/>
    <p:sldMasterId id="2147485167" r:id="rId32"/>
  </p:sldMasterIdLst>
  <p:notesMasterIdLst>
    <p:notesMasterId r:id="rId104"/>
  </p:notesMasterIdLst>
  <p:sldIdLst>
    <p:sldId id="270" r:id="rId33"/>
    <p:sldId id="314" r:id="rId34"/>
    <p:sldId id="315" r:id="rId35"/>
    <p:sldId id="283" r:id="rId36"/>
    <p:sldId id="285" r:id="rId37"/>
    <p:sldId id="284" r:id="rId38"/>
    <p:sldId id="288" r:id="rId39"/>
    <p:sldId id="350" r:id="rId40"/>
    <p:sldId id="328" r:id="rId41"/>
    <p:sldId id="326" r:id="rId42"/>
    <p:sldId id="327" r:id="rId43"/>
    <p:sldId id="331" r:id="rId44"/>
    <p:sldId id="338" r:id="rId45"/>
    <p:sldId id="290" r:id="rId46"/>
    <p:sldId id="351" r:id="rId47"/>
    <p:sldId id="352" r:id="rId48"/>
    <p:sldId id="292" r:id="rId49"/>
    <p:sldId id="353" r:id="rId50"/>
    <p:sldId id="294" r:id="rId51"/>
    <p:sldId id="297" r:id="rId52"/>
    <p:sldId id="354" r:id="rId53"/>
    <p:sldId id="305" r:id="rId54"/>
    <p:sldId id="343" r:id="rId55"/>
    <p:sldId id="347" r:id="rId56"/>
    <p:sldId id="355" r:id="rId57"/>
    <p:sldId id="298" r:id="rId58"/>
    <p:sldId id="299" r:id="rId59"/>
    <p:sldId id="301" r:id="rId60"/>
    <p:sldId id="302" r:id="rId61"/>
    <p:sldId id="303" r:id="rId62"/>
    <p:sldId id="304" r:id="rId63"/>
    <p:sldId id="356" r:id="rId64"/>
    <p:sldId id="357" r:id="rId65"/>
    <p:sldId id="459" r:id="rId66"/>
    <p:sldId id="460" r:id="rId67"/>
    <p:sldId id="339" r:id="rId68"/>
    <p:sldId id="461" r:id="rId69"/>
    <p:sldId id="306" r:id="rId70"/>
    <p:sldId id="307" r:id="rId71"/>
    <p:sldId id="308" r:id="rId72"/>
    <p:sldId id="309" r:id="rId73"/>
    <p:sldId id="310" r:id="rId74"/>
    <p:sldId id="311" r:id="rId75"/>
    <p:sldId id="368" r:id="rId76"/>
    <p:sldId id="289" r:id="rId77"/>
    <p:sldId id="279" r:id="rId78"/>
    <p:sldId id="280" r:id="rId79"/>
    <p:sldId id="281" r:id="rId80"/>
    <p:sldId id="282" r:id="rId81"/>
    <p:sldId id="268" r:id="rId82"/>
    <p:sldId id="318" r:id="rId83"/>
    <p:sldId id="319" r:id="rId84"/>
    <p:sldId id="316" r:id="rId85"/>
    <p:sldId id="264" r:id="rId86"/>
    <p:sldId id="271" r:id="rId87"/>
    <p:sldId id="266" r:id="rId88"/>
    <p:sldId id="277" r:id="rId89"/>
    <p:sldId id="278" r:id="rId90"/>
    <p:sldId id="258" r:id="rId91"/>
    <p:sldId id="276" r:id="rId92"/>
    <p:sldId id="274" r:id="rId93"/>
    <p:sldId id="312" r:id="rId94"/>
    <p:sldId id="313" r:id="rId95"/>
    <p:sldId id="272" r:id="rId96"/>
    <p:sldId id="273" r:id="rId97"/>
    <p:sldId id="259" r:id="rId98"/>
    <p:sldId id="260" r:id="rId99"/>
    <p:sldId id="262" r:id="rId100"/>
    <p:sldId id="265" r:id="rId101"/>
    <p:sldId id="257" r:id="rId102"/>
    <p:sldId id="458" r:id="rId10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4"/>
    <p:restoredTop sz="94647"/>
  </p:normalViewPr>
  <p:slideViewPr>
    <p:cSldViewPr>
      <p:cViewPr>
        <p:scale>
          <a:sx n="90" d="100"/>
          <a:sy n="90" d="100"/>
        </p:scale>
        <p:origin x="272" y="1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6" Type="http://schemas.openxmlformats.org/officeDocument/2006/relationships/slideMaster" Target="slideMasters/slideMaster16.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60CFC9-B42F-A945-987C-C017A73EBE7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5" name="Rectangle 3">
            <a:extLst>
              <a:ext uri="{FF2B5EF4-FFF2-40B4-BE49-F238E27FC236}">
                <a16:creationId xmlns:a16="http://schemas.microsoft.com/office/drawing/2014/main" id="{C7EE0D82-6FB7-814B-9FCB-A23B7EBEA22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99332" name="Rectangle 4">
            <a:extLst>
              <a:ext uri="{FF2B5EF4-FFF2-40B4-BE49-F238E27FC236}">
                <a16:creationId xmlns:a16="http://schemas.microsoft.com/office/drawing/2014/main" id="{DDB68BFD-B2CF-054E-8856-A65CF491840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1D625867-1697-B54B-A108-B9D96AF1203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a:extLst>
              <a:ext uri="{FF2B5EF4-FFF2-40B4-BE49-F238E27FC236}">
                <a16:creationId xmlns:a16="http://schemas.microsoft.com/office/drawing/2014/main" id="{880BF1CA-D80D-C841-B2FF-67925756F87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9" name="Rectangle 7">
            <a:extLst>
              <a:ext uri="{FF2B5EF4-FFF2-40B4-BE49-F238E27FC236}">
                <a16:creationId xmlns:a16="http://schemas.microsoft.com/office/drawing/2014/main" id="{9F801CC6-B6D7-AA4F-BA40-D040F0EB8A4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99ED994-1271-194F-B66E-513FD570D1F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E9B6BF30-981B-9246-A4F3-3B3F82E30D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038F137-2B8D-044C-8626-A2FE8C72A138}" type="slidenum">
              <a:rPr lang="en-US" altLang="en-US" sz="1200"/>
              <a:pPr/>
              <a:t>1</a:t>
            </a:fld>
            <a:endParaRPr lang="en-US" altLang="en-US" sz="1200"/>
          </a:p>
        </p:txBody>
      </p:sp>
      <p:sp>
        <p:nvSpPr>
          <p:cNvPr id="101378" name="Rectangle 2">
            <a:extLst>
              <a:ext uri="{FF2B5EF4-FFF2-40B4-BE49-F238E27FC236}">
                <a16:creationId xmlns:a16="http://schemas.microsoft.com/office/drawing/2014/main" id="{C10CEBF0-FBB7-8344-AE61-F0869EE5E459}"/>
              </a:ext>
            </a:extLst>
          </p:cNvPr>
          <p:cNvSpPr>
            <a:spLocks noChangeArrowheads="1" noTextEdit="1"/>
          </p:cNvSpPr>
          <p:nvPr>
            <p:ph type="sldImg"/>
          </p:nvPr>
        </p:nvSpPr>
        <p:spPr>
          <a:ln/>
        </p:spPr>
      </p:sp>
      <p:sp>
        <p:nvSpPr>
          <p:cNvPr id="101379" name="Rectangle 3">
            <a:extLst>
              <a:ext uri="{FF2B5EF4-FFF2-40B4-BE49-F238E27FC236}">
                <a16:creationId xmlns:a16="http://schemas.microsoft.com/office/drawing/2014/main" id="{8D7C4F37-1E0B-3D49-9F00-C6BA77313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D1953EFC-63D3-A645-89BB-B7B6CC1991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814676-08CA-884D-BCA3-381F5F60FB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322611EA-450F-1943-8EA8-579BFF448A81}"/>
              </a:ext>
            </a:extLst>
          </p:cNvPr>
          <p:cNvSpPr>
            <a:spLocks noGrp="1" noRot="1" noChangeAspect="1" noChangeArrowheads="1" noTextEdit="1"/>
          </p:cNvSpPr>
          <p:nvPr>
            <p:ph type="sldImg"/>
          </p:nvPr>
        </p:nvSpPr>
        <p:spPr>
          <a:solidFill>
            <a:srgbClr val="FFFFFF"/>
          </a:solidFill>
          <a:ln/>
        </p:spPr>
      </p:sp>
      <p:sp>
        <p:nvSpPr>
          <p:cNvPr id="146435" name="Rectangle 3">
            <a:extLst>
              <a:ext uri="{FF2B5EF4-FFF2-40B4-BE49-F238E27FC236}">
                <a16:creationId xmlns:a16="http://schemas.microsoft.com/office/drawing/2014/main" id="{D1619433-1BBC-FA45-AABE-29FDA563AC81}"/>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rPr>
              <a:t>two main teachings on restoring Christians in sin</a:t>
            </a:r>
          </a:p>
        </p:txBody>
      </p:sp>
    </p:spTree>
    <p:extLst>
      <p:ext uri="{BB962C8B-B14F-4D97-AF65-F5344CB8AC3E}">
        <p14:creationId xmlns:p14="http://schemas.microsoft.com/office/powerpoint/2010/main" val="2632023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3532A50D-F117-2C42-8E6D-C6B8935988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8CA678-38AF-3F48-80FC-DB4D96B42FD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83298" name="Rectangle 2">
            <a:extLst>
              <a:ext uri="{FF2B5EF4-FFF2-40B4-BE49-F238E27FC236}">
                <a16:creationId xmlns:a16="http://schemas.microsoft.com/office/drawing/2014/main" id="{6C45E0A4-98DB-9E41-A4EE-DEB6EFC5D601}"/>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5C2D17AE-F340-FA48-8E63-247A57542DC7}"/>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776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9BDAC95A-5903-A948-BB21-DA4A1CE84C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F623956-9B4B-0844-AA8E-D7A1FA5B653E}" type="slidenum">
              <a:rPr lang="en-US" altLang="en-US" sz="1200">
                <a:solidFill>
                  <a:srgbClr val="000000"/>
                </a:solidFill>
              </a:rPr>
              <a:pPr/>
              <a:t>17</a:t>
            </a:fld>
            <a:endParaRPr lang="en-US" altLang="en-US" sz="1200">
              <a:solidFill>
                <a:srgbClr val="000000"/>
              </a:solidFill>
            </a:endParaRPr>
          </a:p>
        </p:txBody>
      </p:sp>
      <p:sp>
        <p:nvSpPr>
          <p:cNvPr id="112642" name="Rectangle 2">
            <a:extLst>
              <a:ext uri="{FF2B5EF4-FFF2-40B4-BE49-F238E27FC236}">
                <a16:creationId xmlns:a16="http://schemas.microsoft.com/office/drawing/2014/main" id="{FAFACEE3-F809-AF49-BA26-EBEE24563D11}"/>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022A2068-6F30-4C40-9196-E8CDC98A9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88B61357-13DE-CE41-9322-283CA65E10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ED5AF98-7DFA-D946-9109-1FBBB2B3A888}" type="slidenum">
              <a:rPr lang="en-US" altLang="en-US" sz="1200">
                <a:solidFill>
                  <a:srgbClr val="000000"/>
                </a:solidFill>
              </a:rPr>
              <a:pPr/>
              <a:t>18</a:t>
            </a:fld>
            <a:endParaRPr lang="en-US" altLang="en-US" sz="1200">
              <a:solidFill>
                <a:srgbClr val="000000"/>
              </a:solidFill>
            </a:endParaRPr>
          </a:p>
        </p:txBody>
      </p:sp>
      <p:sp>
        <p:nvSpPr>
          <p:cNvPr id="130050" name="Rectangle 2">
            <a:extLst>
              <a:ext uri="{FF2B5EF4-FFF2-40B4-BE49-F238E27FC236}">
                <a16:creationId xmlns:a16="http://schemas.microsoft.com/office/drawing/2014/main" id="{747F7ECA-E658-1544-B967-70ABD238728C}"/>
              </a:ext>
            </a:extLst>
          </p:cNvPr>
          <p:cNvSpPr>
            <a:spLocks noGrp="1" noRot="1" noChangeAspect="1" noChangeArrowheads="1" noTextEdit="1"/>
          </p:cNvSpPr>
          <p:nvPr>
            <p:ph type="sldImg"/>
          </p:nvPr>
        </p:nvSpPr>
        <p:spPr>
          <a:solidFill>
            <a:srgbClr val="FFFFFF"/>
          </a:solidFill>
          <a:ln/>
        </p:spPr>
      </p:sp>
      <p:sp>
        <p:nvSpPr>
          <p:cNvPr id="130051" name="Rectangle 3">
            <a:extLst>
              <a:ext uri="{FF2B5EF4-FFF2-40B4-BE49-F238E27FC236}">
                <a16:creationId xmlns:a16="http://schemas.microsoft.com/office/drawing/2014/main" id="{EA414672-7D19-2F4F-B405-6629D884797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extLst>
      <p:ext uri="{BB962C8B-B14F-4D97-AF65-F5344CB8AC3E}">
        <p14:creationId xmlns:p14="http://schemas.microsoft.com/office/powerpoint/2010/main" val="27788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DACE21E5-F2B2-EE48-8BEF-5A6951E4D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4BBD61-D54D-A745-8C6C-D125BE347BB7}" type="slidenum">
              <a:rPr lang="en-US" altLang="en-US" sz="1200">
                <a:solidFill>
                  <a:srgbClr val="000000"/>
                </a:solidFill>
              </a:rPr>
              <a:pPr/>
              <a:t>19</a:t>
            </a:fld>
            <a:endParaRPr lang="en-US" altLang="en-US" sz="1200">
              <a:solidFill>
                <a:srgbClr val="000000"/>
              </a:solidFill>
            </a:endParaRPr>
          </a:p>
        </p:txBody>
      </p:sp>
      <p:sp>
        <p:nvSpPr>
          <p:cNvPr id="128002" name="Rectangle 2">
            <a:extLst>
              <a:ext uri="{FF2B5EF4-FFF2-40B4-BE49-F238E27FC236}">
                <a16:creationId xmlns:a16="http://schemas.microsoft.com/office/drawing/2014/main" id="{83AA1F85-74BB-0A46-965F-A089128C8EF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2ABBF9E5-DC95-2B45-B1C4-8A62A49A09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C78A3DC4-82B5-F640-AA6C-B34A19EBB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FD610CE-1FA6-4D42-972E-F7348FC85021}" type="slidenum">
              <a:rPr lang="en-US" altLang="en-US" sz="1200">
                <a:solidFill>
                  <a:srgbClr val="000000"/>
                </a:solidFill>
              </a:rPr>
              <a:pPr/>
              <a:t>20</a:t>
            </a:fld>
            <a:endParaRPr lang="en-US" altLang="en-US" sz="1200">
              <a:solidFill>
                <a:srgbClr val="000000"/>
              </a:solidFill>
            </a:endParaRPr>
          </a:p>
        </p:txBody>
      </p:sp>
      <p:sp>
        <p:nvSpPr>
          <p:cNvPr id="114690" name="Rectangle 2">
            <a:extLst>
              <a:ext uri="{FF2B5EF4-FFF2-40B4-BE49-F238E27FC236}">
                <a16:creationId xmlns:a16="http://schemas.microsoft.com/office/drawing/2014/main" id="{EAB3CEA0-0CBE-CB4A-B926-7625D7644D02}"/>
              </a:ext>
            </a:extLst>
          </p:cNvPr>
          <p:cNvSpPr>
            <a:spLocks noGrp="1" noRot="1" noChangeAspect="1" noChangeArrowheads="1" noTextEdit="1"/>
          </p:cNvSpPr>
          <p:nvPr>
            <p:ph type="sldImg"/>
          </p:nvPr>
        </p:nvSpPr>
        <p:spPr>
          <a:solidFill>
            <a:srgbClr val="FFFFFF"/>
          </a:solidFill>
          <a:ln/>
        </p:spPr>
      </p:sp>
      <p:sp>
        <p:nvSpPr>
          <p:cNvPr id="114691" name="Rectangle 3">
            <a:extLst>
              <a:ext uri="{FF2B5EF4-FFF2-40B4-BE49-F238E27FC236}">
                <a16:creationId xmlns:a16="http://schemas.microsoft.com/office/drawing/2014/main" id="{E22AD19A-E076-8B4F-A909-B63F852BA34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58ABA0-83BD-064B-A71B-B5FA46B0AB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80508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202FC9-BCE9-FC43-A665-A3303E0FC0E1}" type="slidenum">
              <a:rPr lang="en-US" sz="1200">
                <a:solidFill>
                  <a:srgbClr val="000000"/>
                </a:solidFill>
                <a:latin typeface="Arial" charset="0"/>
              </a:rPr>
              <a:pPr/>
              <a:t>23</a:t>
            </a:fld>
            <a:endParaRPr lang="en-US" sz="1200">
              <a:solidFill>
                <a:srgbClr val="000000"/>
              </a:solidFill>
              <a:latin typeface="Arial"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361544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747D2F-7182-8044-B94D-2814237F39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33298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C78A3DC4-82B5-F640-AA6C-B34A19EBB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FD610CE-1FA6-4D42-972E-F7348FC85021}" type="slidenum">
              <a:rPr lang="en-US" altLang="en-US" sz="1200">
                <a:solidFill>
                  <a:srgbClr val="000000"/>
                </a:solidFill>
              </a:rPr>
              <a:pPr/>
              <a:t>25</a:t>
            </a:fld>
            <a:endParaRPr lang="en-US" altLang="en-US" sz="1200">
              <a:solidFill>
                <a:srgbClr val="000000"/>
              </a:solidFill>
            </a:endParaRPr>
          </a:p>
        </p:txBody>
      </p:sp>
      <p:sp>
        <p:nvSpPr>
          <p:cNvPr id="114690" name="Rectangle 2">
            <a:extLst>
              <a:ext uri="{FF2B5EF4-FFF2-40B4-BE49-F238E27FC236}">
                <a16:creationId xmlns:a16="http://schemas.microsoft.com/office/drawing/2014/main" id="{EAB3CEA0-0CBE-CB4A-B926-7625D7644D02}"/>
              </a:ext>
            </a:extLst>
          </p:cNvPr>
          <p:cNvSpPr>
            <a:spLocks noGrp="1" noRot="1" noChangeAspect="1" noChangeArrowheads="1" noTextEdit="1"/>
          </p:cNvSpPr>
          <p:nvPr>
            <p:ph type="sldImg"/>
          </p:nvPr>
        </p:nvSpPr>
        <p:spPr>
          <a:solidFill>
            <a:srgbClr val="FFFFFF"/>
          </a:solidFill>
          <a:ln/>
        </p:spPr>
      </p:sp>
      <p:sp>
        <p:nvSpPr>
          <p:cNvPr id="114691" name="Rectangle 3">
            <a:extLst>
              <a:ext uri="{FF2B5EF4-FFF2-40B4-BE49-F238E27FC236}">
                <a16:creationId xmlns:a16="http://schemas.microsoft.com/office/drawing/2014/main" id="{E22AD19A-E076-8B4F-A909-B63F852BA34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extLst>
      <p:ext uri="{BB962C8B-B14F-4D97-AF65-F5344CB8AC3E}">
        <p14:creationId xmlns:p14="http://schemas.microsoft.com/office/powerpoint/2010/main" val="231628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2FF161BB-1BD2-D945-97A2-3AF6C0FC07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F7D78E7-0311-A149-947B-1EB3FF3F0FF8}" type="slidenum">
              <a:rPr lang="en-US" altLang="en-US" sz="1200">
                <a:solidFill>
                  <a:srgbClr val="000000"/>
                </a:solidFill>
                <a:latin typeface="Arial" panose="020B0604020202020204" pitchFamily="34" charset="0"/>
              </a:rPr>
              <a:pPr/>
              <a:t>3</a:t>
            </a:fld>
            <a:endParaRPr lang="en-US" altLang="en-US" sz="1200">
              <a:solidFill>
                <a:srgbClr val="000000"/>
              </a:solidFill>
              <a:latin typeface="Arial" panose="020B0604020202020204" pitchFamily="34" charset="0"/>
            </a:endParaRPr>
          </a:p>
        </p:txBody>
      </p:sp>
      <p:sp>
        <p:nvSpPr>
          <p:cNvPr id="104450" name="Rectangle 2">
            <a:extLst>
              <a:ext uri="{FF2B5EF4-FFF2-40B4-BE49-F238E27FC236}">
                <a16:creationId xmlns:a16="http://schemas.microsoft.com/office/drawing/2014/main" id="{AD3B565A-4C74-3B48-8ED5-33C201A1A31F}"/>
              </a:ext>
            </a:extLst>
          </p:cNvPr>
          <p:cNvSpPr>
            <a:spLocks noChangeArrowheads="1" noTextEdit="1"/>
          </p:cNvSpPr>
          <p:nvPr>
            <p:ph type="sldImg"/>
          </p:nvPr>
        </p:nvSpPr>
        <p:spPr>
          <a:xfrm>
            <a:off x="1150938" y="692150"/>
            <a:ext cx="4556125" cy="3416300"/>
          </a:xfrm>
          <a:solidFill>
            <a:srgbClr val="FFFFFF"/>
          </a:solidFill>
          <a:ln/>
        </p:spPr>
      </p:sp>
      <p:sp>
        <p:nvSpPr>
          <p:cNvPr id="104451" name="Rectangle 3">
            <a:extLst>
              <a:ext uri="{FF2B5EF4-FFF2-40B4-BE49-F238E27FC236}">
                <a16:creationId xmlns:a16="http://schemas.microsoft.com/office/drawing/2014/main" id="{A74C2186-54FE-1742-A0AD-F39EAC06961F}"/>
              </a:ext>
            </a:extLst>
          </p:cNvPr>
          <p:cNvSpPr>
            <a:spLocks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0C04D185-B66B-5741-8F87-FD7C2B47C8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106CE5C-290B-DF48-9C22-4BEE3B30F06B}" type="slidenum">
              <a:rPr lang="en-US" altLang="en-US" sz="1200">
                <a:solidFill>
                  <a:srgbClr val="000000"/>
                </a:solidFill>
              </a:rPr>
              <a:pPr/>
              <a:t>26</a:t>
            </a:fld>
            <a:endParaRPr lang="en-US" altLang="en-US" sz="1200">
              <a:solidFill>
                <a:srgbClr val="000000"/>
              </a:solidFill>
            </a:endParaRPr>
          </a:p>
        </p:txBody>
      </p:sp>
      <p:sp>
        <p:nvSpPr>
          <p:cNvPr id="117762" name="Rectangle 2">
            <a:extLst>
              <a:ext uri="{FF2B5EF4-FFF2-40B4-BE49-F238E27FC236}">
                <a16:creationId xmlns:a16="http://schemas.microsoft.com/office/drawing/2014/main" id="{05C33A4C-3A53-5C47-9F26-EDDD112CD95C}"/>
              </a:ext>
            </a:extLst>
          </p:cNvPr>
          <p:cNvSpPr>
            <a:spLocks noGrp="1" noRot="1" noChangeAspect="1"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C336F185-94B4-C14C-A3D7-A61E0EA753E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55B3F87F-6FCA-DE49-BB2A-4F3A7B956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2F13ADF-8AE3-E649-BCEB-C67251E94342}" type="slidenum">
              <a:rPr lang="en-US" altLang="en-US" sz="1200">
                <a:solidFill>
                  <a:srgbClr val="000000"/>
                </a:solidFill>
              </a:rPr>
              <a:pPr/>
              <a:t>27</a:t>
            </a:fld>
            <a:endParaRPr lang="en-US" altLang="en-US" sz="1200">
              <a:solidFill>
                <a:srgbClr val="000000"/>
              </a:solidFill>
            </a:endParaRPr>
          </a:p>
        </p:txBody>
      </p:sp>
      <p:sp>
        <p:nvSpPr>
          <p:cNvPr id="119810" name="Rectangle 2">
            <a:extLst>
              <a:ext uri="{FF2B5EF4-FFF2-40B4-BE49-F238E27FC236}">
                <a16:creationId xmlns:a16="http://schemas.microsoft.com/office/drawing/2014/main" id="{70E63E69-2D0C-9F43-837A-8C8F1504AF74}"/>
              </a:ext>
            </a:extLst>
          </p:cNvPr>
          <p:cNvSpPr>
            <a:spLocks noGrp="1" noRot="1" noChangeAspect="1" noChangeArrowheads="1" noTextEdit="1"/>
          </p:cNvSpPr>
          <p:nvPr>
            <p:ph type="sldImg"/>
          </p:nvPr>
        </p:nvSpPr>
        <p:spPr>
          <a:solidFill>
            <a:srgbClr val="FFFFFF"/>
          </a:solidFill>
          <a:ln/>
        </p:spPr>
      </p:sp>
      <p:sp>
        <p:nvSpPr>
          <p:cNvPr id="119811" name="Rectangle 3">
            <a:extLst>
              <a:ext uri="{FF2B5EF4-FFF2-40B4-BE49-F238E27FC236}">
                <a16:creationId xmlns:a16="http://schemas.microsoft.com/office/drawing/2014/main" id="{7C60DAD2-401B-C044-9B91-F183C6E62B8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F2DA5831-5B23-BE4A-AE26-101C800DCB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73092E0-95CE-0044-8371-1F48EA8B492D}" type="slidenum">
              <a:rPr lang="en-US" altLang="en-US" sz="1200">
                <a:solidFill>
                  <a:srgbClr val="000000"/>
                </a:solidFill>
              </a:rPr>
              <a:pPr/>
              <a:t>29</a:t>
            </a:fld>
            <a:endParaRPr lang="en-US" altLang="en-US" sz="1200">
              <a:solidFill>
                <a:srgbClr val="000000"/>
              </a:solidFill>
            </a:endParaRPr>
          </a:p>
        </p:txBody>
      </p:sp>
      <p:sp>
        <p:nvSpPr>
          <p:cNvPr id="122882" name="Rectangle 2">
            <a:extLst>
              <a:ext uri="{FF2B5EF4-FFF2-40B4-BE49-F238E27FC236}">
                <a16:creationId xmlns:a16="http://schemas.microsoft.com/office/drawing/2014/main" id="{346EB8A0-D2DD-E643-896E-621EFFDB1C28}"/>
              </a:ext>
            </a:extLst>
          </p:cNvPr>
          <p:cNvSpPr>
            <a:spLocks noGrp="1" noRot="1" noChangeAspect="1"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7B27A09A-A6E0-3D4C-A829-BB3F940BE50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6F2A6235-B1F2-2D4F-B7FD-9A73C290B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C5F44A7-8F0B-5F46-B1C0-8E1F0EFB4175}" type="slidenum">
              <a:rPr lang="en-US" altLang="en-US" sz="1200">
                <a:solidFill>
                  <a:srgbClr val="000000"/>
                </a:solidFill>
              </a:rPr>
              <a:pPr/>
              <a:t>31</a:t>
            </a:fld>
            <a:endParaRPr lang="en-US" altLang="en-US" sz="1200">
              <a:solidFill>
                <a:srgbClr val="000000"/>
              </a:solidFill>
            </a:endParaRPr>
          </a:p>
        </p:txBody>
      </p:sp>
      <p:sp>
        <p:nvSpPr>
          <p:cNvPr id="125954" name="Rectangle 2">
            <a:extLst>
              <a:ext uri="{FF2B5EF4-FFF2-40B4-BE49-F238E27FC236}">
                <a16:creationId xmlns:a16="http://schemas.microsoft.com/office/drawing/2014/main" id="{31FC0D30-7C94-DA4A-8335-D57784ACBF42}"/>
              </a:ext>
            </a:extLst>
          </p:cNvPr>
          <p:cNvSpPr>
            <a:spLocks noGrp="1" noRot="1" noChangeAspect="1" noChangeArrowheads="1" noTextEdit="1"/>
          </p:cNvSpPr>
          <p:nvPr>
            <p:ph type="sldImg"/>
          </p:nvPr>
        </p:nvSpPr>
        <p:spPr>
          <a:solidFill>
            <a:srgbClr val="FFFFFF"/>
          </a:solidFill>
          <a:ln/>
        </p:spPr>
      </p:sp>
      <p:sp>
        <p:nvSpPr>
          <p:cNvPr id="125955" name="Rectangle 3">
            <a:extLst>
              <a:ext uri="{FF2B5EF4-FFF2-40B4-BE49-F238E27FC236}">
                <a16:creationId xmlns:a16="http://schemas.microsoft.com/office/drawing/2014/main" id="{9CB35169-19B3-5143-88CA-95D12611A28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96C93E-D5F7-574D-984F-651C7EC43B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Sometimes we can show what to do by also telling first what NOT to do…</a:t>
            </a:r>
          </a:p>
          <a:p>
            <a:pPr eaLnBrk="1" hangingPunct="1"/>
            <a:r>
              <a:rPr lang="en-US" dirty="0">
                <a:ea typeface="ＭＳ Ｐゴシック" charset="0"/>
                <a:cs typeface="ＭＳ Ｐゴシック" charset="0"/>
              </a:rPr>
              <a:t>08.32</a:t>
            </a:r>
          </a:p>
          <a:p>
            <a:pPr eaLnBrk="1" hangingPunct="1"/>
            <a:r>
              <a:rPr lang="en-US" dirty="0">
                <a:ea typeface="ＭＳ Ｐゴシック" charset="0"/>
                <a:cs typeface="ＭＳ Ｐゴシック" charset="0"/>
              </a:rPr>
              <a:t>16.14</a:t>
            </a:r>
          </a:p>
          <a:p>
            <a:pPr eaLnBrk="1" hangingPunct="1"/>
            <a:endParaRPr lang="en-US" dirty="0"/>
          </a:p>
        </p:txBody>
      </p:sp>
    </p:spTree>
    <p:extLst>
      <p:ext uri="{BB962C8B-B14F-4D97-AF65-F5344CB8AC3E}">
        <p14:creationId xmlns:p14="http://schemas.microsoft.com/office/powerpoint/2010/main" val="3332153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77E7A7-0809-134B-986B-3762BDFF91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08.33</a:t>
            </a:r>
          </a:p>
          <a:p>
            <a:pPr eaLnBrk="1" hangingPunct="1"/>
            <a:r>
              <a:rPr lang="en-US" dirty="0">
                <a:ea typeface="ＭＳ Ｐゴシック" charset="0"/>
                <a:cs typeface="ＭＳ Ｐゴシック" charset="0"/>
              </a:rPr>
              <a:t>16.15</a:t>
            </a:r>
          </a:p>
        </p:txBody>
      </p:sp>
    </p:spTree>
    <p:extLst>
      <p:ext uri="{BB962C8B-B14F-4D97-AF65-F5344CB8AC3E}">
        <p14:creationId xmlns:p14="http://schemas.microsoft.com/office/powerpoint/2010/main" val="2613152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3532A50D-F117-2C42-8E6D-C6B8935988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8CA678-38AF-3F48-80FC-DB4D96B42FD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83298" name="Rectangle 2">
            <a:extLst>
              <a:ext uri="{FF2B5EF4-FFF2-40B4-BE49-F238E27FC236}">
                <a16:creationId xmlns:a16="http://schemas.microsoft.com/office/drawing/2014/main" id="{6C45E0A4-98DB-9E41-A4EE-DEB6EFC5D601}"/>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5C2D17AE-F340-FA48-8E63-247A57542DC7}"/>
              </a:ext>
            </a:extLst>
          </p:cNvPr>
          <p:cNvSpPr>
            <a:spLocks noChangeArrowheads="1"/>
          </p:cNvSpPr>
          <p:nvPr>
            <p:ph type="body" idx="1"/>
          </p:nvPr>
        </p:nvSpPr>
        <p:spPr>
          <a:solidFill>
            <a:srgbClr val="FFFFFF"/>
          </a:solidFill>
          <a:ln>
            <a:solidFill>
              <a:srgbClr val="000000"/>
            </a:solidFill>
          </a:ln>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2359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DACE21E5-F2B2-EE48-8BEF-5A6951E4D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4BBD61-D54D-A745-8C6C-D125BE347BB7}" type="slidenum">
              <a:rPr lang="en-US" altLang="en-US" sz="1200">
                <a:solidFill>
                  <a:srgbClr val="000000"/>
                </a:solidFill>
              </a:rPr>
              <a:pPr/>
              <a:t>35</a:t>
            </a:fld>
            <a:endParaRPr lang="en-US" altLang="en-US" sz="1200">
              <a:solidFill>
                <a:srgbClr val="000000"/>
              </a:solidFill>
            </a:endParaRPr>
          </a:p>
        </p:txBody>
      </p:sp>
      <p:sp>
        <p:nvSpPr>
          <p:cNvPr id="128002" name="Rectangle 2">
            <a:extLst>
              <a:ext uri="{FF2B5EF4-FFF2-40B4-BE49-F238E27FC236}">
                <a16:creationId xmlns:a16="http://schemas.microsoft.com/office/drawing/2014/main" id="{83AA1F85-74BB-0A46-965F-A089128C8EF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2ABBF9E5-DC95-2B45-B1C4-8A62A49A09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extLst>
      <p:ext uri="{BB962C8B-B14F-4D97-AF65-F5344CB8AC3E}">
        <p14:creationId xmlns:p14="http://schemas.microsoft.com/office/powerpoint/2010/main" val="2360989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9C9103F8-FD35-3844-BD7D-F2C5925D8E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9B26F1-920D-9D48-8E6B-29A11D2F47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457FF02-C881-AC43-8371-4F7ECB8E95AC}"/>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3F175B8F-46BF-484A-8234-D83DA5E29A2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3221644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D8FC9AF7-BAB7-DC47-A4DB-7FDF69093F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0AF75-40DC-C549-AD7D-8951196687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6871C173-E613-7F4B-A688-559B9097F9E7}"/>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AD0E679A-F93D-8F45-B937-86E4E2FC27B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66758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D1953EFC-63D3-A645-89BB-B7B6CC1991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814676-08CA-884D-BCA3-381F5F60FB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322611EA-450F-1943-8EA8-579BFF448A81}"/>
              </a:ext>
            </a:extLst>
          </p:cNvPr>
          <p:cNvSpPr>
            <a:spLocks noGrp="1" noRot="1" noChangeAspect="1" noChangeArrowheads="1" noTextEdit="1"/>
          </p:cNvSpPr>
          <p:nvPr>
            <p:ph type="sldImg"/>
          </p:nvPr>
        </p:nvSpPr>
        <p:spPr>
          <a:solidFill>
            <a:srgbClr val="FFFFFF"/>
          </a:solidFill>
          <a:ln/>
        </p:spPr>
      </p:sp>
      <p:sp>
        <p:nvSpPr>
          <p:cNvPr id="146435" name="Rectangle 3">
            <a:extLst>
              <a:ext uri="{FF2B5EF4-FFF2-40B4-BE49-F238E27FC236}">
                <a16:creationId xmlns:a16="http://schemas.microsoft.com/office/drawing/2014/main" id="{D1619433-1BBC-FA45-AABE-29FDA563AC81}"/>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cs typeface="ＭＳ Ｐゴシック" panose="020B0600070205080204" pitchFamily="34" charset="-128"/>
              </a:rPr>
              <a:t>two main teachings on restoring Christians in sin</a:t>
            </a:r>
          </a:p>
        </p:txBody>
      </p:sp>
    </p:spTree>
    <p:extLst>
      <p:ext uri="{BB962C8B-B14F-4D97-AF65-F5344CB8AC3E}">
        <p14:creationId xmlns:p14="http://schemas.microsoft.com/office/powerpoint/2010/main" val="491415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3ADBA5C3-3F62-4648-A465-8E391CD72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36829F7-9A88-AE47-951F-131343BC5D61}" type="slidenum">
              <a:rPr lang="en-US" altLang="en-US" sz="1200">
                <a:solidFill>
                  <a:srgbClr val="000000"/>
                </a:solidFill>
              </a:rPr>
              <a:pPr/>
              <a:t>38</a:t>
            </a:fld>
            <a:endParaRPr lang="en-US" altLang="en-US" sz="1200">
              <a:solidFill>
                <a:srgbClr val="000000"/>
              </a:solidFill>
            </a:endParaRPr>
          </a:p>
        </p:txBody>
      </p:sp>
      <p:sp>
        <p:nvSpPr>
          <p:cNvPr id="134146" name="Rectangle 2">
            <a:extLst>
              <a:ext uri="{FF2B5EF4-FFF2-40B4-BE49-F238E27FC236}">
                <a16:creationId xmlns:a16="http://schemas.microsoft.com/office/drawing/2014/main" id="{3BBCAA80-A48D-804E-A6EF-36DA797D6278}"/>
              </a:ext>
            </a:extLst>
          </p:cNvPr>
          <p:cNvSpPr>
            <a:spLocks noGrp="1" noRot="1" noChangeAspect="1" noChangeArrowheads="1" noTextEdit="1"/>
          </p:cNvSpPr>
          <p:nvPr>
            <p:ph type="sldImg"/>
          </p:nvPr>
        </p:nvSpPr>
        <p:spPr>
          <a:solidFill>
            <a:srgbClr val="FFFFFF"/>
          </a:solidFill>
          <a:ln/>
        </p:spPr>
      </p:sp>
      <p:sp>
        <p:nvSpPr>
          <p:cNvPr id="134147" name="Rectangle 3">
            <a:extLst>
              <a:ext uri="{FF2B5EF4-FFF2-40B4-BE49-F238E27FC236}">
                <a16:creationId xmlns:a16="http://schemas.microsoft.com/office/drawing/2014/main" id="{A0C69066-1346-2D49-ACF7-7A2F3E52AB8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586B7F9C-6681-2648-9E9C-9AC8A06577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EE9D82E-E6A8-8A40-A812-10BE01FF0D1E}" type="slidenum">
              <a:rPr lang="en-US" altLang="en-US" sz="1200">
                <a:solidFill>
                  <a:srgbClr val="000000"/>
                </a:solidFill>
              </a:rPr>
              <a:pPr/>
              <a:t>39</a:t>
            </a:fld>
            <a:endParaRPr lang="en-US" altLang="en-US" sz="1200">
              <a:solidFill>
                <a:srgbClr val="000000"/>
              </a:solidFill>
            </a:endParaRPr>
          </a:p>
        </p:txBody>
      </p:sp>
      <p:sp>
        <p:nvSpPr>
          <p:cNvPr id="136194" name="Rectangle 2">
            <a:extLst>
              <a:ext uri="{FF2B5EF4-FFF2-40B4-BE49-F238E27FC236}">
                <a16:creationId xmlns:a16="http://schemas.microsoft.com/office/drawing/2014/main" id="{F905CC52-6B38-1544-8A28-EADB0E39C980}"/>
              </a:ext>
            </a:extLst>
          </p:cNvPr>
          <p:cNvSpPr>
            <a:spLocks noGrp="1" noRot="1" noChangeAspect="1" noChangeArrowheads="1" noTextEdit="1"/>
          </p:cNvSpPr>
          <p:nvPr>
            <p:ph type="sldImg"/>
          </p:nvPr>
        </p:nvSpPr>
        <p:spPr>
          <a:solidFill>
            <a:srgbClr val="FFFFFF"/>
          </a:solidFill>
          <a:ln/>
        </p:spPr>
      </p:sp>
      <p:sp>
        <p:nvSpPr>
          <p:cNvPr id="136195" name="Rectangle 3">
            <a:extLst>
              <a:ext uri="{FF2B5EF4-FFF2-40B4-BE49-F238E27FC236}">
                <a16:creationId xmlns:a16="http://schemas.microsoft.com/office/drawing/2014/main" id="{A15E4613-D469-E942-B5F4-A520D0554A2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8069F37-B430-4E41-B3F7-C6E762A0E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834AF7-A16B-E144-A0A4-8B6CD178F33B}" type="slidenum">
              <a:rPr lang="en-US" altLang="en-US" sz="1200">
                <a:solidFill>
                  <a:srgbClr val="000000"/>
                </a:solidFill>
              </a:rPr>
              <a:pPr/>
              <a:t>40</a:t>
            </a:fld>
            <a:endParaRPr lang="en-US" altLang="en-US" sz="1200">
              <a:solidFill>
                <a:srgbClr val="000000"/>
              </a:solidFill>
            </a:endParaRPr>
          </a:p>
        </p:txBody>
      </p:sp>
      <p:sp>
        <p:nvSpPr>
          <p:cNvPr id="138242" name="Rectangle 2">
            <a:extLst>
              <a:ext uri="{FF2B5EF4-FFF2-40B4-BE49-F238E27FC236}">
                <a16:creationId xmlns:a16="http://schemas.microsoft.com/office/drawing/2014/main" id="{81808582-ED28-0146-9580-84106CDEFF76}"/>
              </a:ext>
            </a:extLst>
          </p:cNvPr>
          <p:cNvSpPr>
            <a:spLocks noGrp="1" noRot="1" noChangeAspect="1" noChangeArrowheads="1" noTextEdit="1"/>
          </p:cNvSpPr>
          <p:nvPr>
            <p:ph type="sldImg"/>
          </p:nvPr>
        </p:nvSpPr>
        <p:spPr>
          <a:solidFill>
            <a:srgbClr val="FFFFFF"/>
          </a:solidFill>
          <a:ln/>
        </p:spPr>
      </p:sp>
      <p:sp>
        <p:nvSpPr>
          <p:cNvPr id="138243" name="Rectangle 3">
            <a:extLst>
              <a:ext uri="{FF2B5EF4-FFF2-40B4-BE49-F238E27FC236}">
                <a16:creationId xmlns:a16="http://schemas.microsoft.com/office/drawing/2014/main" id="{81198D3C-A148-5742-9B4F-C3A2A1A6952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7658154F-9F5C-DA41-B94A-EF17B54A5B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E591B59-1D4D-8242-B4B3-4CC40B2D85B3}" type="slidenum">
              <a:rPr lang="en-US" altLang="en-US" sz="1200">
                <a:solidFill>
                  <a:srgbClr val="000000"/>
                </a:solidFill>
              </a:rPr>
              <a:pPr/>
              <a:t>42</a:t>
            </a:fld>
            <a:endParaRPr lang="en-US" altLang="en-US" sz="1200">
              <a:solidFill>
                <a:srgbClr val="000000"/>
              </a:solidFill>
            </a:endParaRPr>
          </a:p>
        </p:txBody>
      </p:sp>
      <p:sp>
        <p:nvSpPr>
          <p:cNvPr id="141314" name="Rectangle 2">
            <a:extLst>
              <a:ext uri="{FF2B5EF4-FFF2-40B4-BE49-F238E27FC236}">
                <a16:creationId xmlns:a16="http://schemas.microsoft.com/office/drawing/2014/main" id="{4C616343-4BB4-9141-B384-20E01F4DAE84}"/>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BB4E99B0-5FFE-F942-A121-A2522F5EAB5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A0C0FA35-8D7B-934D-9447-88D03B27E6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F9E70F0-CA7A-1D45-A315-5D45E4ECC716}" type="slidenum">
              <a:rPr lang="en-US" altLang="en-US" sz="1200">
                <a:solidFill>
                  <a:srgbClr val="000000"/>
                </a:solidFill>
              </a:rPr>
              <a:pPr/>
              <a:t>43</a:t>
            </a:fld>
            <a:endParaRPr lang="en-US" altLang="en-US" sz="1200">
              <a:solidFill>
                <a:srgbClr val="000000"/>
              </a:solidFill>
            </a:endParaRPr>
          </a:p>
        </p:txBody>
      </p:sp>
      <p:sp>
        <p:nvSpPr>
          <p:cNvPr id="143362" name="Rectangle 2">
            <a:extLst>
              <a:ext uri="{FF2B5EF4-FFF2-40B4-BE49-F238E27FC236}">
                <a16:creationId xmlns:a16="http://schemas.microsoft.com/office/drawing/2014/main" id="{76407DAD-CF84-7441-B0C4-FFE8E386361A}"/>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6BA928A9-96BF-0B43-844C-523E016A238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08.44 but changed to HO in:</a:t>
            </a:r>
          </a:p>
          <a:p>
            <a:pPr eaLnBrk="1" hangingPunct="1"/>
            <a:r>
              <a:rPr lang="en-US" dirty="0"/>
              <a:t>11.31</a:t>
            </a:r>
          </a:p>
          <a:p>
            <a:pPr eaLnBrk="1" hangingPunct="1"/>
            <a:r>
              <a:rPr lang="en-US" dirty="0"/>
              <a:t>12.22</a:t>
            </a:r>
          </a:p>
          <a:p>
            <a:pPr eaLnBrk="1" hangingPunct="1"/>
            <a:endParaRPr lang="en-US" dirty="0"/>
          </a:p>
        </p:txBody>
      </p:sp>
      <p:sp>
        <p:nvSpPr>
          <p:cNvPr id="4" name="Slide Number Placeholder 3"/>
          <p:cNvSpPr>
            <a:spLocks noGrp="1"/>
          </p:cNvSpPr>
          <p:nvPr>
            <p:ph type="sldNum" sz="quarter" idx="10"/>
          </p:nvPr>
        </p:nvSpPr>
        <p:spPr/>
        <p:txBody>
          <a:bodyPr/>
          <a:lstStyle/>
          <a:p>
            <a:pPr>
              <a:defRPr/>
            </a:pPr>
            <a:fld id="{B96E294F-28F6-F04E-8C1F-59C59D5801F9}" type="slidenum">
              <a:rPr lang="en-US" smtClean="0"/>
              <a:pPr>
                <a:defRPr/>
              </a:pPr>
              <a:t>44</a:t>
            </a:fld>
            <a:endParaRPr lang="en-US"/>
          </a:p>
        </p:txBody>
      </p:sp>
    </p:spTree>
    <p:extLst>
      <p:ext uri="{BB962C8B-B14F-4D97-AF65-F5344CB8AC3E}">
        <p14:creationId xmlns:p14="http://schemas.microsoft.com/office/powerpoint/2010/main" val="561236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339FA10E-B82C-8E45-8A3A-E37D7DF81A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2E40D22-63C0-154B-A721-55849513F270}" type="slidenum">
              <a:rPr lang="en-US" altLang="en-US" sz="1200">
                <a:solidFill>
                  <a:srgbClr val="000000"/>
                </a:solidFill>
              </a:rPr>
              <a:pPr/>
              <a:t>46</a:t>
            </a:fld>
            <a:endParaRPr lang="en-US" altLang="en-US" sz="1200">
              <a:solidFill>
                <a:srgbClr val="000000"/>
              </a:solidFill>
            </a:endParaRPr>
          </a:p>
        </p:txBody>
      </p:sp>
      <p:sp>
        <p:nvSpPr>
          <p:cNvPr id="146434" name="Rectangle 2">
            <a:extLst>
              <a:ext uri="{FF2B5EF4-FFF2-40B4-BE49-F238E27FC236}">
                <a16:creationId xmlns:a16="http://schemas.microsoft.com/office/drawing/2014/main" id="{A6C426CA-3E7F-FA41-BFA6-C4EB8C621CF5}"/>
              </a:ext>
            </a:extLst>
          </p:cNvPr>
          <p:cNvSpPr>
            <a:spLocks noChangeArrowheads="1" noTextEdit="1"/>
          </p:cNvSpPr>
          <p:nvPr>
            <p:ph type="sldImg"/>
          </p:nvPr>
        </p:nvSpPr>
        <p:spPr>
          <a:ln/>
        </p:spPr>
      </p:sp>
      <p:sp>
        <p:nvSpPr>
          <p:cNvPr id="146435" name="Rectangle 3">
            <a:extLst>
              <a:ext uri="{FF2B5EF4-FFF2-40B4-BE49-F238E27FC236}">
                <a16:creationId xmlns:a16="http://schemas.microsoft.com/office/drawing/2014/main" id="{CD0F6875-5952-1044-8636-1F468D44E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2865D83-8ED0-B04E-876B-C99782BAD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C007C4-F501-AA4C-8224-8FA46CB5AAD1}" type="slidenum">
              <a:rPr lang="en-US" altLang="en-US" sz="1200">
                <a:solidFill>
                  <a:srgbClr val="000000"/>
                </a:solidFill>
              </a:rPr>
              <a:pPr/>
              <a:t>47</a:t>
            </a:fld>
            <a:endParaRPr lang="en-US" altLang="en-US" sz="1200">
              <a:solidFill>
                <a:srgbClr val="000000"/>
              </a:solidFill>
            </a:endParaRPr>
          </a:p>
        </p:txBody>
      </p:sp>
      <p:sp>
        <p:nvSpPr>
          <p:cNvPr id="148482" name="Rectangle 2">
            <a:extLst>
              <a:ext uri="{FF2B5EF4-FFF2-40B4-BE49-F238E27FC236}">
                <a16:creationId xmlns:a16="http://schemas.microsoft.com/office/drawing/2014/main" id="{9D5F6234-83A1-2645-AD79-F15D161A8445}"/>
              </a:ext>
            </a:extLst>
          </p:cNvPr>
          <p:cNvSpPr>
            <a:spLocks noChangeArrowheads="1" noTextEdit="1"/>
          </p:cNvSpPr>
          <p:nvPr>
            <p:ph type="sldImg"/>
          </p:nvPr>
        </p:nvSpPr>
        <p:spPr>
          <a:ln/>
        </p:spPr>
      </p:sp>
      <p:sp>
        <p:nvSpPr>
          <p:cNvPr id="148483" name="Rectangle 3">
            <a:extLst>
              <a:ext uri="{FF2B5EF4-FFF2-40B4-BE49-F238E27FC236}">
                <a16:creationId xmlns:a16="http://schemas.microsoft.com/office/drawing/2014/main" id="{C4513947-D546-BA47-8CD5-5C5B6E7F2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F9F47CD4-9630-7B42-892A-E44E519502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8D3ABB0-FFCB-CC49-9591-CDD41328C773}" type="slidenum">
              <a:rPr lang="en-US" altLang="en-US" sz="1200">
                <a:solidFill>
                  <a:srgbClr val="000000"/>
                </a:solidFill>
              </a:rPr>
              <a:pPr/>
              <a:t>48</a:t>
            </a:fld>
            <a:endParaRPr lang="en-US" altLang="en-US" sz="1200">
              <a:solidFill>
                <a:srgbClr val="000000"/>
              </a:solidFill>
            </a:endParaRPr>
          </a:p>
        </p:txBody>
      </p:sp>
      <p:sp>
        <p:nvSpPr>
          <p:cNvPr id="150530" name="Rectangle 2">
            <a:extLst>
              <a:ext uri="{FF2B5EF4-FFF2-40B4-BE49-F238E27FC236}">
                <a16:creationId xmlns:a16="http://schemas.microsoft.com/office/drawing/2014/main" id="{2199318E-BE14-0E4D-AABF-A58FADF91434}"/>
              </a:ext>
            </a:extLst>
          </p:cNvPr>
          <p:cNvSpPr>
            <a:spLocks noChangeArrowheads="1" noTextEdit="1"/>
          </p:cNvSpPr>
          <p:nvPr>
            <p:ph type="sldImg"/>
          </p:nvPr>
        </p:nvSpPr>
        <p:spPr>
          <a:ln/>
        </p:spPr>
      </p:sp>
      <p:sp>
        <p:nvSpPr>
          <p:cNvPr id="150531" name="Rectangle 3">
            <a:extLst>
              <a:ext uri="{FF2B5EF4-FFF2-40B4-BE49-F238E27FC236}">
                <a16:creationId xmlns:a16="http://schemas.microsoft.com/office/drawing/2014/main" id="{A2FE5E60-7EDE-5043-A1BD-631E9BB627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231C2091-E30C-4C44-8B91-38637CA00D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DFDF2E5-D43F-F24C-A399-97F0AC591C8D}" type="slidenum">
              <a:rPr lang="en-US" altLang="en-US" sz="1200">
                <a:solidFill>
                  <a:srgbClr val="000000"/>
                </a:solidFill>
              </a:rPr>
              <a:pPr/>
              <a:t>49</a:t>
            </a:fld>
            <a:endParaRPr lang="en-US" altLang="en-US" sz="1200">
              <a:solidFill>
                <a:srgbClr val="000000"/>
              </a:solidFill>
            </a:endParaRPr>
          </a:p>
        </p:txBody>
      </p:sp>
      <p:sp>
        <p:nvSpPr>
          <p:cNvPr id="152578" name="Rectangle 2">
            <a:extLst>
              <a:ext uri="{FF2B5EF4-FFF2-40B4-BE49-F238E27FC236}">
                <a16:creationId xmlns:a16="http://schemas.microsoft.com/office/drawing/2014/main" id="{A6683B11-1B20-A042-80E2-725044DCAC88}"/>
              </a:ext>
            </a:extLst>
          </p:cNvPr>
          <p:cNvSpPr>
            <a:spLocks noChangeArrowheads="1" noTextEdit="1"/>
          </p:cNvSpPr>
          <p:nvPr>
            <p:ph type="sldImg"/>
          </p:nvPr>
        </p:nvSpPr>
        <p:spPr>
          <a:ln/>
        </p:spPr>
      </p:sp>
      <p:sp>
        <p:nvSpPr>
          <p:cNvPr id="152579" name="Rectangle 3">
            <a:extLst>
              <a:ext uri="{FF2B5EF4-FFF2-40B4-BE49-F238E27FC236}">
                <a16:creationId xmlns:a16="http://schemas.microsoft.com/office/drawing/2014/main" id="{DC622DC2-4903-F440-BF81-09B01FCA77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1F7D04-D778-9442-8C15-DFEF7C01A1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85945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30FCCD75-3DA1-0D47-B508-6C56F17BAC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9F2EDA1-DE1A-5443-B9B5-D30C7165740A}" type="slidenum">
              <a:rPr lang="en-US" altLang="en-US" sz="1200"/>
              <a:pPr/>
              <a:t>50</a:t>
            </a:fld>
            <a:endParaRPr lang="en-US" altLang="en-US" sz="1200"/>
          </a:p>
        </p:txBody>
      </p:sp>
      <p:sp>
        <p:nvSpPr>
          <p:cNvPr id="154626" name="Rectangle 1026">
            <a:extLst>
              <a:ext uri="{FF2B5EF4-FFF2-40B4-BE49-F238E27FC236}">
                <a16:creationId xmlns:a16="http://schemas.microsoft.com/office/drawing/2014/main" id="{B37F553E-2845-7B4D-83DD-9E1D6BC978B5}"/>
              </a:ext>
            </a:extLst>
          </p:cNvPr>
          <p:cNvSpPr>
            <a:spLocks noChangeArrowheads="1" noTextEdit="1"/>
          </p:cNvSpPr>
          <p:nvPr>
            <p:ph type="sldImg"/>
          </p:nvPr>
        </p:nvSpPr>
        <p:spPr>
          <a:ln/>
        </p:spPr>
      </p:sp>
      <p:sp>
        <p:nvSpPr>
          <p:cNvPr id="154627" name="Rectangle 1027">
            <a:extLst>
              <a:ext uri="{FF2B5EF4-FFF2-40B4-BE49-F238E27FC236}">
                <a16:creationId xmlns:a16="http://schemas.microsoft.com/office/drawing/2014/main" id="{E523AE86-EADE-B64F-BE14-FC7EFC72C6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C852C7-21B6-194A-8D64-7066FD6E4F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677175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FA1113-9B8B-9D44-B692-C91D51B9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123253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FBBE0DEC-1B47-784B-A7B5-B4B789333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40B7B7-9151-4F46-9A1F-9363D6640078}" type="slidenum">
              <a:rPr lang="en-US" altLang="en-US" sz="1200">
                <a:solidFill>
                  <a:srgbClr val="000000"/>
                </a:solidFill>
                <a:latin typeface="Arial" panose="020B0604020202020204" pitchFamily="34" charset="0"/>
              </a:rPr>
              <a:pPr/>
              <a:t>53</a:t>
            </a:fld>
            <a:endParaRPr lang="en-US" altLang="en-US" sz="1200">
              <a:solidFill>
                <a:srgbClr val="000000"/>
              </a:solidFill>
              <a:latin typeface="Arial" panose="020B0604020202020204" pitchFamily="34" charset="0"/>
            </a:endParaRPr>
          </a:p>
        </p:txBody>
      </p:sp>
      <p:sp>
        <p:nvSpPr>
          <p:cNvPr id="158722" name="Rectangle 2">
            <a:extLst>
              <a:ext uri="{FF2B5EF4-FFF2-40B4-BE49-F238E27FC236}">
                <a16:creationId xmlns:a16="http://schemas.microsoft.com/office/drawing/2014/main" id="{228AF9F4-20F9-6F4B-9097-E633D46A29AF}"/>
              </a:ext>
            </a:extLst>
          </p:cNvPr>
          <p:cNvSpPr>
            <a:spLocks noChangeArrowheads="1" noTextEdit="1"/>
          </p:cNvSpPr>
          <p:nvPr>
            <p:ph type="sldImg"/>
          </p:nvPr>
        </p:nvSpPr>
        <p:spPr>
          <a:xfrm>
            <a:off x="1150938" y="692150"/>
            <a:ext cx="4556125" cy="3416300"/>
          </a:xfrm>
          <a:solidFill>
            <a:srgbClr val="FFFFFF"/>
          </a:solidFill>
          <a:ln/>
        </p:spPr>
      </p:sp>
      <p:sp>
        <p:nvSpPr>
          <p:cNvPr id="158723" name="Rectangle 3">
            <a:extLst>
              <a:ext uri="{FF2B5EF4-FFF2-40B4-BE49-F238E27FC236}">
                <a16:creationId xmlns:a16="http://schemas.microsoft.com/office/drawing/2014/main" id="{F2E3F69F-2117-4C48-940D-3CB3D8076205}"/>
              </a:ext>
            </a:extLst>
          </p:cNvPr>
          <p:cNvSpPr>
            <a:spLocks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6DC9F085-0F7B-954B-8382-7124002E6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9357B54-F4B7-D741-9A25-4A10B7488537}" type="slidenum">
              <a:rPr lang="en-US" altLang="en-US" sz="1200"/>
              <a:pPr/>
              <a:t>54</a:t>
            </a:fld>
            <a:endParaRPr lang="en-US" altLang="en-US" sz="1200"/>
          </a:p>
        </p:txBody>
      </p:sp>
      <p:sp>
        <p:nvSpPr>
          <p:cNvPr id="160770" name="Rectangle 1026">
            <a:extLst>
              <a:ext uri="{FF2B5EF4-FFF2-40B4-BE49-F238E27FC236}">
                <a16:creationId xmlns:a16="http://schemas.microsoft.com/office/drawing/2014/main" id="{A6FF0630-73B8-794C-BED7-30775B4ADBFF}"/>
              </a:ext>
            </a:extLst>
          </p:cNvPr>
          <p:cNvSpPr>
            <a:spLocks noChangeArrowheads="1" noTextEdit="1"/>
          </p:cNvSpPr>
          <p:nvPr>
            <p:ph type="sldImg"/>
          </p:nvPr>
        </p:nvSpPr>
        <p:spPr>
          <a:ln/>
        </p:spPr>
      </p:sp>
      <p:sp>
        <p:nvSpPr>
          <p:cNvPr id="160771" name="Rectangle 1027">
            <a:extLst>
              <a:ext uri="{FF2B5EF4-FFF2-40B4-BE49-F238E27FC236}">
                <a16:creationId xmlns:a16="http://schemas.microsoft.com/office/drawing/2014/main" id="{E5292551-264B-E94F-A364-90FD140EC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7D4A14CC-233B-7844-B100-31DC2F6E1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398B866-8826-0147-9781-41D70261C9BC}" type="slidenum">
              <a:rPr lang="en-US" altLang="en-US" sz="1200"/>
              <a:pPr/>
              <a:t>55</a:t>
            </a:fld>
            <a:endParaRPr lang="en-US" altLang="en-US" sz="1200"/>
          </a:p>
        </p:txBody>
      </p:sp>
      <p:sp>
        <p:nvSpPr>
          <p:cNvPr id="162818" name="Rectangle 1026">
            <a:extLst>
              <a:ext uri="{FF2B5EF4-FFF2-40B4-BE49-F238E27FC236}">
                <a16:creationId xmlns:a16="http://schemas.microsoft.com/office/drawing/2014/main" id="{1D97A22F-BF41-C44B-8FAF-24A54DEC85FD}"/>
              </a:ext>
            </a:extLst>
          </p:cNvPr>
          <p:cNvSpPr>
            <a:spLocks noChangeArrowheads="1" noTextEdit="1"/>
          </p:cNvSpPr>
          <p:nvPr>
            <p:ph type="sldImg"/>
          </p:nvPr>
        </p:nvSpPr>
        <p:spPr>
          <a:ln/>
        </p:spPr>
      </p:sp>
      <p:sp>
        <p:nvSpPr>
          <p:cNvPr id="162819" name="Rectangle 1027">
            <a:extLst>
              <a:ext uri="{FF2B5EF4-FFF2-40B4-BE49-F238E27FC236}">
                <a16:creationId xmlns:a16="http://schemas.microsoft.com/office/drawing/2014/main" id="{B254FCB0-2CBE-174B-9575-3FABDBA703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60B5EB3E-A358-6342-8D07-3D354B282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7DB4DE2-0582-8141-9F80-EB12163F4D78}" type="slidenum">
              <a:rPr lang="en-US" altLang="en-US" sz="1200"/>
              <a:pPr/>
              <a:t>56</a:t>
            </a:fld>
            <a:endParaRPr lang="en-US" altLang="en-US" sz="1200"/>
          </a:p>
        </p:txBody>
      </p:sp>
      <p:sp>
        <p:nvSpPr>
          <p:cNvPr id="164866" name="Rectangle 1026">
            <a:extLst>
              <a:ext uri="{FF2B5EF4-FFF2-40B4-BE49-F238E27FC236}">
                <a16:creationId xmlns:a16="http://schemas.microsoft.com/office/drawing/2014/main" id="{28091FE7-1CE3-F14B-BB1B-1FC72A5E8440}"/>
              </a:ext>
            </a:extLst>
          </p:cNvPr>
          <p:cNvSpPr>
            <a:spLocks noChangeArrowheads="1" noTextEdit="1"/>
          </p:cNvSpPr>
          <p:nvPr>
            <p:ph type="sldImg"/>
          </p:nvPr>
        </p:nvSpPr>
        <p:spPr>
          <a:ln/>
        </p:spPr>
      </p:sp>
      <p:sp>
        <p:nvSpPr>
          <p:cNvPr id="164867" name="Rectangle 1027">
            <a:extLst>
              <a:ext uri="{FF2B5EF4-FFF2-40B4-BE49-F238E27FC236}">
                <a16:creationId xmlns:a16="http://schemas.microsoft.com/office/drawing/2014/main" id="{73612721-DD87-7848-B9E7-03C6F7F05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41C07B73-CE75-F049-A1F5-7798AD2B6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B70DC5A-B3D4-CB4A-941A-C8AE93C66A8E}" type="slidenum">
              <a:rPr lang="en-US" altLang="en-US" sz="1200"/>
              <a:pPr/>
              <a:t>59</a:t>
            </a:fld>
            <a:endParaRPr lang="en-US" altLang="en-US" sz="1200"/>
          </a:p>
        </p:txBody>
      </p:sp>
      <p:sp>
        <p:nvSpPr>
          <p:cNvPr id="168962" name="Rectangle 2">
            <a:extLst>
              <a:ext uri="{FF2B5EF4-FFF2-40B4-BE49-F238E27FC236}">
                <a16:creationId xmlns:a16="http://schemas.microsoft.com/office/drawing/2014/main" id="{98CCA689-2CF3-CF4F-9B05-80006A80E048}"/>
              </a:ext>
            </a:extLst>
          </p:cNvPr>
          <p:cNvSpPr>
            <a:spLocks noChangeArrowheads="1" noTextEdit="1"/>
          </p:cNvSpPr>
          <p:nvPr>
            <p:ph type="sldImg"/>
          </p:nvPr>
        </p:nvSpPr>
        <p:spPr>
          <a:ln/>
        </p:spPr>
      </p:sp>
      <p:sp>
        <p:nvSpPr>
          <p:cNvPr id="168963" name="Rectangle 3">
            <a:extLst>
              <a:ext uri="{FF2B5EF4-FFF2-40B4-BE49-F238E27FC236}">
                <a16:creationId xmlns:a16="http://schemas.microsoft.com/office/drawing/2014/main" id="{C81FA4C4-B598-6947-B64D-D68089BCC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04CB1D3B-1BFF-7B49-828B-968848414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F30622-C0FC-4F45-B009-08828676A232}" type="slidenum">
              <a:rPr lang="en-US" altLang="en-US" sz="1200"/>
              <a:pPr/>
              <a:t>60</a:t>
            </a:fld>
            <a:endParaRPr lang="en-US" altLang="en-US" sz="1200"/>
          </a:p>
        </p:txBody>
      </p:sp>
      <p:sp>
        <p:nvSpPr>
          <p:cNvPr id="171010" name="Rectangle 2">
            <a:extLst>
              <a:ext uri="{FF2B5EF4-FFF2-40B4-BE49-F238E27FC236}">
                <a16:creationId xmlns:a16="http://schemas.microsoft.com/office/drawing/2014/main" id="{2F1AA6CC-51E1-9C46-9E8B-9D0C13AB1344}"/>
              </a:ext>
            </a:extLst>
          </p:cNvPr>
          <p:cNvSpPr>
            <a:spLocks noChangeArrowheads="1" noTextEdit="1"/>
          </p:cNvSpPr>
          <p:nvPr>
            <p:ph type="sldImg"/>
          </p:nvPr>
        </p:nvSpPr>
        <p:spPr>
          <a:ln/>
        </p:spPr>
      </p:sp>
      <p:sp>
        <p:nvSpPr>
          <p:cNvPr id="171011" name="Rectangle 3">
            <a:extLst>
              <a:ext uri="{FF2B5EF4-FFF2-40B4-BE49-F238E27FC236}">
                <a16:creationId xmlns:a16="http://schemas.microsoft.com/office/drawing/2014/main" id="{1D9E1177-74F0-FF47-BC44-0F1461721C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EB9CE101-C23F-0943-B1A3-9E7FE71F92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5E7217B-7D01-734F-B16A-8B2825D768AB}" type="slidenum">
              <a:rPr lang="en-US" altLang="en-US" sz="1200"/>
              <a:pPr/>
              <a:t>61</a:t>
            </a:fld>
            <a:endParaRPr lang="en-US" altLang="en-US" sz="1200"/>
          </a:p>
        </p:txBody>
      </p:sp>
      <p:sp>
        <p:nvSpPr>
          <p:cNvPr id="173058" name="Rectangle 1026">
            <a:extLst>
              <a:ext uri="{FF2B5EF4-FFF2-40B4-BE49-F238E27FC236}">
                <a16:creationId xmlns:a16="http://schemas.microsoft.com/office/drawing/2014/main" id="{3AE101B6-E84B-9041-BD9C-C195D9B67AF0}"/>
              </a:ext>
            </a:extLst>
          </p:cNvPr>
          <p:cNvSpPr>
            <a:spLocks noChangeArrowheads="1" noTextEdit="1"/>
          </p:cNvSpPr>
          <p:nvPr>
            <p:ph type="sldImg"/>
          </p:nvPr>
        </p:nvSpPr>
        <p:spPr>
          <a:ln/>
        </p:spPr>
      </p:sp>
      <p:sp>
        <p:nvSpPr>
          <p:cNvPr id="173059" name="Rectangle 1027">
            <a:extLst>
              <a:ext uri="{FF2B5EF4-FFF2-40B4-BE49-F238E27FC236}">
                <a16:creationId xmlns:a16="http://schemas.microsoft.com/office/drawing/2014/main" id="{6D6C7969-376B-C949-A369-340FFB1CCA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AAD14E-66F1-B249-BF15-02EB4077AF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Have you ever had a problem with another believer?  (If you say </a:t>
            </a:r>
            <a:r>
              <a:rPr lang="ru-RU" altLang="ja-JP"/>
              <a:t>"</a:t>
            </a:r>
            <a:r>
              <a:rPr lang="en-US" altLang="ja-JP"/>
              <a:t>no,</a:t>
            </a:r>
            <a:r>
              <a:rPr lang="ru-RU" altLang="ja-JP"/>
              <a:t>"</a:t>
            </a:r>
            <a:r>
              <a:rPr lang="en-US" altLang="ja-JP"/>
              <a:t> then I wonder which planet you have been living on!)  Are you in fellowship with every Christian that you know now—your family members, your work colleagues, your neighbors and friends?  If you</a:t>
            </a:r>
            <a:r>
              <a:rPr lang="fr-FR" altLang="ja-JP"/>
              <a:t>'</a:t>
            </a:r>
            <a:r>
              <a:rPr lang="en-US" altLang="ja-JP"/>
              <a:t>re not in harmony, what should you do?</a:t>
            </a:r>
            <a:endParaRPr lang="en-US"/>
          </a:p>
        </p:txBody>
      </p:sp>
    </p:spTree>
    <p:extLst>
      <p:ext uri="{BB962C8B-B14F-4D97-AF65-F5344CB8AC3E}">
        <p14:creationId xmlns:p14="http://schemas.microsoft.com/office/powerpoint/2010/main" val="456772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6EF9CA7-730D-584C-9C75-7060955D20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296BFC5-18A2-B248-986E-770A8F0853CA}" type="slidenum">
              <a:rPr lang="en-US" altLang="en-US" sz="1200"/>
              <a:pPr/>
              <a:t>62</a:t>
            </a:fld>
            <a:endParaRPr lang="en-US" altLang="en-US" sz="1200"/>
          </a:p>
        </p:txBody>
      </p:sp>
      <p:sp>
        <p:nvSpPr>
          <p:cNvPr id="175106" name="Rectangle 2">
            <a:extLst>
              <a:ext uri="{FF2B5EF4-FFF2-40B4-BE49-F238E27FC236}">
                <a16:creationId xmlns:a16="http://schemas.microsoft.com/office/drawing/2014/main" id="{6E419355-A2F7-8844-998A-7C526EE7C539}"/>
              </a:ext>
            </a:extLst>
          </p:cNvPr>
          <p:cNvSpPr>
            <a:spLocks noChangeArrowheads="1" noTextEdit="1"/>
          </p:cNvSpPr>
          <p:nvPr>
            <p:ph type="sldImg"/>
          </p:nvPr>
        </p:nvSpPr>
        <p:spPr>
          <a:ln/>
        </p:spPr>
      </p:sp>
      <p:sp>
        <p:nvSpPr>
          <p:cNvPr id="175107" name="Rectangle 3">
            <a:extLst>
              <a:ext uri="{FF2B5EF4-FFF2-40B4-BE49-F238E27FC236}">
                <a16:creationId xmlns:a16="http://schemas.microsoft.com/office/drawing/2014/main" id="{B2459D65-17A1-2A4F-9C07-6AC8DF55FC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9F90E767-A995-444A-97F0-B0ECB928C6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A32179-4DEC-6643-9D88-5A32F70DF711}" type="slidenum">
              <a:rPr lang="en-US" altLang="en-US" sz="1200"/>
              <a:pPr/>
              <a:t>63</a:t>
            </a:fld>
            <a:endParaRPr lang="en-US" altLang="en-US" sz="1200"/>
          </a:p>
        </p:txBody>
      </p:sp>
      <p:sp>
        <p:nvSpPr>
          <p:cNvPr id="177154" name="Rectangle 2">
            <a:extLst>
              <a:ext uri="{FF2B5EF4-FFF2-40B4-BE49-F238E27FC236}">
                <a16:creationId xmlns:a16="http://schemas.microsoft.com/office/drawing/2014/main" id="{63635DA1-192E-EE45-9181-6CBFAED7C9CA}"/>
              </a:ext>
            </a:extLst>
          </p:cNvPr>
          <p:cNvSpPr>
            <a:spLocks noChangeArrowheads="1" noTextEdit="1"/>
          </p:cNvSpPr>
          <p:nvPr>
            <p:ph type="sldImg"/>
          </p:nvPr>
        </p:nvSpPr>
        <p:spPr>
          <a:ln/>
        </p:spPr>
      </p:sp>
      <p:sp>
        <p:nvSpPr>
          <p:cNvPr id="177155" name="Rectangle 3">
            <a:extLst>
              <a:ext uri="{FF2B5EF4-FFF2-40B4-BE49-F238E27FC236}">
                <a16:creationId xmlns:a16="http://schemas.microsoft.com/office/drawing/2014/main" id="{CD7E30D9-2483-2F4B-B089-AC297605FB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08FB5F91-3502-794A-A8CD-5519BF9869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D50D005-8762-0D4E-A312-F4030D32E6BC}" type="slidenum">
              <a:rPr lang="en-US" altLang="en-US" sz="1200">
                <a:solidFill>
                  <a:srgbClr val="000000"/>
                </a:solidFill>
              </a:rPr>
              <a:pPr/>
              <a:t>64</a:t>
            </a:fld>
            <a:endParaRPr lang="en-US" altLang="en-US" sz="1200">
              <a:solidFill>
                <a:srgbClr val="000000"/>
              </a:solidFill>
            </a:endParaRPr>
          </a:p>
        </p:txBody>
      </p:sp>
      <p:sp>
        <p:nvSpPr>
          <p:cNvPr id="179202" name="Rectangle 2">
            <a:extLst>
              <a:ext uri="{FF2B5EF4-FFF2-40B4-BE49-F238E27FC236}">
                <a16:creationId xmlns:a16="http://schemas.microsoft.com/office/drawing/2014/main" id="{A9814D58-6988-0B47-AC2B-054D6D4CFBED}"/>
              </a:ext>
            </a:extLst>
          </p:cNvPr>
          <p:cNvSpPr>
            <a:spLocks noChangeArrowheads="1" noTextEdit="1"/>
          </p:cNvSpPr>
          <p:nvPr>
            <p:ph type="sldImg"/>
          </p:nvPr>
        </p:nvSpPr>
        <p:spPr>
          <a:ln/>
        </p:spPr>
      </p:sp>
      <p:sp>
        <p:nvSpPr>
          <p:cNvPr id="179203" name="Rectangle 3">
            <a:extLst>
              <a:ext uri="{FF2B5EF4-FFF2-40B4-BE49-F238E27FC236}">
                <a16:creationId xmlns:a16="http://schemas.microsoft.com/office/drawing/2014/main" id="{C02A9337-1F3E-014B-B756-3CBD1AAD5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E071234D-FEBE-FA43-B0FA-B6790B73DA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8C6E80-A45D-B343-B62D-67FE8B182110}" type="slidenum">
              <a:rPr lang="en-US" altLang="en-US" sz="1200"/>
              <a:pPr/>
              <a:t>65</a:t>
            </a:fld>
            <a:endParaRPr lang="en-US" altLang="en-US" sz="1200"/>
          </a:p>
        </p:txBody>
      </p:sp>
      <p:sp>
        <p:nvSpPr>
          <p:cNvPr id="181250" name="Rectangle 2">
            <a:extLst>
              <a:ext uri="{FF2B5EF4-FFF2-40B4-BE49-F238E27FC236}">
                <a16:creationId xmlns:a16="http://schemas.microsoft.com/office/drawing/2014/main" id="{B957B82B-D4AC-7F48-B3ED-14C80EB20B64}"/>
              </a:ext>
            </a:extLst>
          </p:cNvPr>
          <p:cNvSpPr>
            <a:spLocks noChangeArrowheads="1" noTextEdit="1"/>
          </p:cNvSpPr>
          <p:nvPr>
            <p:ph type="sldImg"/>
          </p:nvPr>
        </p:nvSpPr>
        <p:spPr>
          <a:ln/>
        </p:spPr>
      </p:sp>
      <p:sp>
        <p:nvSpPr>
          <p:cNvPr id="181251" name="Rectangle 3">
            <a:extLst>
              <a:ext uri="{FF2B5EF4-FFF2-40B4-BE49-F238E27FC236}">
                <a16:creationId xmlns:a16="http://schemas.microsoft.com/office/drawing/2014/main" id="{B7F76307-B5C9-E04B-9607-366C24766C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C7BD4C4B-969A-DB44-A74A-5B76F42E5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49B1932-2E59-7E48-B9CD-E150A48EA1F1}" type="slidenum">
              <a:rPr lang="en-US" altLang="en-US" sz="1200"/>
              <a:pPr/>
              <a:t>66</a:t>
            </a:fld>
            <a:endParaRPr lang="en-US" altLang="en-US" sz="1200"/>
          </a:p>
        </p:txBody>
      </p:sp>
      <p:sp>
        <p:nvSpPr>
          <p:cNvPr id="183298" name="Rectangle 2">
            <a:extLst>
              <a:ext uri="{FF2B5EF4-FFF2-40B4-BE49-F238E27FC236}">
                <a16:creationId xmlns:a16="http://schemas.microsoft.com/office/drawing/2014/main" id="{B07114F4-4554-4144-9E97-C69C840404C5}"/>
              </a:ext>
            </a:extLst>
          </p:cNvPr>
          <p:cNvSpPr>
            <a:spLocks noChangeArrowheads="1" noTextEdit="1"/>
          </p:cNvSpPr>
          <p:nvPr>
            <p:ph type="sldImg"/>
          </p:nvPr>
        </p:nvSpPr>
        <p:spPr>
          <a:ln/>
        </p:spPr>
      </p:sp>
      <p:sp>
        <p:nvSpPr>
          <p:cNvPr id="183299" name="Rectangle 3">
            <a:extLst>
              <a:ext uri="{FF2B5EF4-FFF2-40B4-BE49-F238E27FC236}">
                <a16:creationId xmlns:a16="http://schemas.microsoft.com/office/drawing/2014/main" id="{F33942B4-1E26-AE4C-A87A-CA5BB08B98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02112452-C31B-654F-8F26-DEACD8358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155A2C7-8A5B-C848-8E18-40C726589F25}" type="slidenum">
              <a:rPr lang="en-US" altLang="en-US" sz="1200"/>
              <a:pPr/>
              <a:t>67</a:t>
            </a:fld>
            <a:endParaRPr lang="en-US" altLang="en-US" sz="1200"/>
          </a:p>
        </p:txBody>
      </p:sp>
      <p:sp>
        <p:nvSpPr>
          <p:cNvPr id="185346" name="Rectangle 2">
            <a:extLst>
              <a:ext uri="{FF2B5EF4-FFF2-40B4-BE49-F238E27FC236}">
                <a16:creationId xmlns:a16="http://schemas.microsoft.com/office/drawing/2014/main" id="{521845C5-B0C3-D743-8068-B9060181A9FA}"/>
              </a:ext>
            </a:extLst>
          </p:cNvPr>
          <p:cNvSpPr>
            <a:spLocks noChangeArrowheads="1" noTextEdit="1"/>
          </p:cNvSpPr>
          <p:nvPr>
            <p:ph type="sldImg"/>
          </p:nvPr>
        </p:nvSpPr>
        <p:spPr>
          <a:ln/>
        </p:spPr>
      </p:sp>
      <p:sp>
        <p:nvSpPr>
          <p:cNvPr id="185347" name="Rectangle 3">
            <a:extLst>
              <a:ext uri="{FF2B5EF4-FFF2-40B4-BE49-F238E27FC236}">
                <a16:creationId xmlns:a16="http://schemas.microsoft.com/office/drawing/2014/main" id="{A2990425-36AA-BC4A-BC83-A8ABB37669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B8BE878-452B-8849-96DA-0F9F01D011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273FD58-0B7C-8144-B8AF-FE593BE43E88}" type="slidenum">
              <a:rPr lang="en-US" altLang="en-US" sz="1200"/>
              <a:pPr/>
              <a:t>68</a:t>
            </a:fld>
            <a:endParaRPr lang="en-US" altLang="en-US" sz="1200"/>
          </a:p>
        </p:txBody>
      </p:sp>
      <p:sp>
        <p:nvSpPr>
          <p:cNvPr id="187394" name="Rectangle 2">
            <a:extLst>
              <a:ext uri="{FF2B5EF4-FFF2-40B4-BE49-F238E27FC236}">
                <a16:creationId xmlns:a16="http://schemas.microsoft.com/office/drawing/2014/main" id="{FB04C41F-FC20-B743-8E8B-103D026CDC17}"/>
              </a:ext>
            </a:extLst>
          </p:cNvPr>
          <p:cNvSpPr>
            <a:spLocks noChangeArrowheads="1" noTextEdit="1"/>
          </p:cNvSpPr>
          <p:nvPr>
            <p:ph type="sldImg"/>
          </p:nvPr>
        </p:nvSpPr>
        <p:spPr>
          <a:ln/>
        </p:spPr>
      </p:sp>
      <p:sp>
        <p:nvSpPr>
          <p:cNvPr id="187395" name="Rectangle 3">
            <a:extLst>
              <a:ext uri="{FF2B5EF4-FFF2-40B4-BE49-F238E27FC236}">
                <a16:creationId xmlns:a16="http://schemas.microsoft.com/office/drawing/2014/main" id="{67EEBEF6-514F-5B4D-86A3-2DC108386C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5732C357-B36F-BA4C-9911-6B37408DCE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EF23CDF-46B7-7F4C-B3A6-5F52A53E57B2}" type="slidenum">
              <a:rPr lang="en-US" altLang="en-US" sz="1200"/>
              <a:pPr/>
              <a:t>69</a:t>
            </a:fld>
            <a:endParaRPr lang="en-US" altLang="en-US" sz="1200"/>
          </a:p>
        </p:txBody>
      </p:sp>
      <p:sp>
        <p:nvSpPr>
          <p:cNvPr id="189442" name="Rectangle 2">
            <a:extLst>
              <a:ext uri="{FF2B5EF4-FFF2-40B4-BE49-F238E27FC236}">
                <a16:creationId xmlns:a16="http://schemas.microsoft.com/office/drawing/2014/main" id="{77B00691-1C43-A040-810A-D1309CFD30AE}"/>
              </a:ext>
            </a:extLst>
          </p:cNvPr>
          <p:cNvSpPr>
            <a:spLocks noChangeArrowheads="1" noTextEdit="1"/>
          </p:cNvSpPr>
          <p:nvPr>
            <p:ph type="sldImg"/>
          </p:nvPr>
        </p:nvSpPr>
        <p:spPr>
          <a:ln/>
        </p:spPr>
      </p:sp>
      <p:sp>
        <p:nvSpPr>
          <p:cNvPr id="189443" name="Rectangle 3">
            <a:extLst>
              <a:ext uri="{FF2B5EF4-FFF2-40B4-BE49-F238E27FC236}">
                <a16:creationId xmlns:a16="http://schemas.microsoft.com/office/drawing/2014/main" id="{B9921ED4-54B7-3546-9307-5289C68098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22B1CAA2-3E1C-C947-BC16-9ADAA6D20B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79B7186-75FF-1444-8714-9310E83170F8}" type="slidenum">
              <a:rPr lang="en-US" altLang="en-US" sz="1200"/>
              <a:pPr/>
              <a:t>70</a:t>
            </a:fld>
            <a:endParaRPr lang="en-US" altLang="en-US" sz="1200"/>
          </a:p>
        </p:txBody>
      </p:sp>
      <p:sp>
        <p:nvSpPr>
          <p:cNvPr id="191490" name="Rectangle 2">
            <a:extLst>
              <a:ext uri="{FF2B5EF4-FFF2-40B4-BE49-F238E27FC236}">
                <a16:creationId xmlns:a16="http://schemas.microsoft.com/office/drawing/2014/main" id="{49CFAE0D-7DEC-B14C-9C4D-EF696EB9645B}"/>
              </a:ext>
            </a:extLst>
          </p:cNvPr>
          <p:cNvSpPr>
            <a:spLocks noChangeArrowheads="1" noTextEdit="1"/>
          </p:cNvSpPr>
          <p:nvPr>
            <p:ph type="sldImg"/>
          </p:nvPr>
        </p:nvSpPr>
        <p:spPr>
          <a:ln/>
        </p:spPr>
      </p:sp>
      <p:sp>
        <p:nvSpPr>
          <p:cNvPr id="191491" name="Rectangle 3">
            <a:extLst>
              <a:ext uri="{FF2B5EF4-FFF2-40B4-BE49-F238E27FC236}">
                <a16:creationId xmlns:a16="http://schemas.microsoft.com/office/drawing/2014/main" id="{AEEEC4AA-E398-E047-A1DB-044B5A29D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cs typeface="Geneva" panose="020B050303040404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Preaching/Homiletics</a:t>
            </a:r>
            <a:r>
              <a:rPr lang="en-US" baseline="0" dirty="0">
                <a:latin typeface="Arial" charset="0"/>
                <a:ea typeface="ＭＳ Ｐゴシック" charset="0"/>
                <a:cs typeface="ＭＳ Ｐゴシック" charset="0"/>
              </a:rPr>
              <a:t> VN</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3218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4E2B20-CF55-BF49-A00C-A15C441110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7941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58ABA0-83BD-064B-A71B-B5FA46B0AB9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031956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DD8D5C5E-4564-7E4E-B676-07254D28A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FA65C2-C693-2843-B1A6-04C58FA898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250" name="Rectangle 2">
            <a:extLst>
              <a:ext uri="{FF2B5EF4-FFF2-40B4-BE49-F238E27FC236}">
                <a16:creationId xmlns:a16="http://schemas.microsoft.com/office/drawing/2014/main" id="{4195474E-C7E0-054A-B6A2-B6ED497EFA2C}"/>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E0D13E4B-C174-F847-B768-39D41D40BBE5}"/>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Book Antiqua" panose="02040602050305030304" pitchFamily="18" charset="0"/>
                <a:ea typeface="ＭＳ Ｐゴシック" panose="020B0600070205080204" pitchFamily="34" charset="-128"/>
              </a:rPr>
              <a:t>Fill in your bulletin outline</a:t>
            </a:r>
          </a:p>
        </p:txBody>
      </p:sp>
    </p:spTree>
    <p:extLst>
      <p:ext uri="{BB962C8B-B14F-4D97-AF65-F5344CB8AC3E}">
        <p14:creationId xmlns:p14="http://schemas.microsoft.com/office/powerpoint/2010/main" val="1605741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ABB8A5D9-448B-B24B-AA75-64DDE7428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C89B8E-AB2E-0244-9ABA-6A8805C8A0A8}" type="slidenum">
              <a:rPr lang="en-US" altLang="en-US" sz="1200">
                <a:solidFill>
                  <a:srgbClr val="000000"/>
                </a:solidFill>
              </a:rPr>
              <a:pPr/>
              <a:t>14</a:t>
            </a:fld>
            <a:endParaRPr lang="en-US" altLang="en-US" sz="1200">
              <a:solidFill>
                <a:srgbClr val="000000"/>
              </a:solidFill>
            </a:endParaRPr>
          </a:p>
        </p:txBody>
      </p:sp>
      <p:sp>
        <p:nvSpPr>
          <p:cNvPr id="110594" name="Rectangle 2">
            <a:extLst>
              <a:ext uri="{FF2B5EF4-FFF2-40B4-BE49-F238E27FC236}">
                <a16:creationId xmlns:a16="http://schemas.microsoft.com/office/drawing/2014/main" id="{ADF9A55E-08DA-4640-86D0-A5BA0613B65B}"/>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2DA500BF-251F-5447-B3C3-906B61FFEE75}"/>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cs typeface="Geneva" panose="020B0503030404040204" pitchFamily="34" charset="0"/>
              </a:rPr>
              <a:t>Bối cảnh: Giá trị của một con trẻ (1-9), một con chiên (10-14), một tội nhân (15-20), một con nợ (21-35). </a:t>
            </a:r>
          </a:p>
          <a:p>
            <a:pPr eaLnBrk="1" hangingPunct="1"/>
            <a:r>
              <a:rPr lang="en-US" altLang="en-US">
                <a:latin typeface="Times New Roman" panose="02020603050405020304" pitchFamily="18" charset="0"/>
                <a:ea typeface="ＭＳ Ｐゴシック" panose="020B0600070205080204" pitchFamily="34" charset="-128"/>
                <a:cs typeface="Geneva" panose="020B0503030404040204" pitchFamily="34" charset="0"/>
              </a:rPr>
              <a:t>15-20 là trọng tâm (advance slide to read)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9.xml"/><Relationship Id="rId4" Type="http://schemas.openxmlformats.org/officeDocument/2006/relationships/image" Target="../media/image10.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31.xml"/><Relationship Id="rId4" Type="http://schemas.openxmlformats.org/officeDocument/2006/relationships/image" Target="../media/image10.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7F7FA6-8036-FC45-8375-8CD95C258E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D5C5ED-E8B6-6A4F-996E-545B901D7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56E30-3328-3C49-84F6-B8B3C8F24C84}"/>
              </a:ext>
            </a:extLst>
          </p:cNvPr>
          <p:cNvSpPr>
            <a:spLocks noGrp="1" noChangeArrowheads="1"/>
          </p:cNvSpPr>
          <p:nvPr>
            <p:ph type="sldNum" sz="quarter" idx="12"/>
          </p:nvPr>
        </p:nvSpPr>
        <p:spPr>
          <a:ln/>
        </p:spPr>
        <p:txBody>
          <a:bodyPr/>
          <a:lstStyle>
            <a:lvl1pPr>
              <a:defRPr/>
            </a:lvl1pPr>
          </a:lstStyle>
          <a:p>
            <a:fld id="{A850879C-ED3F-844B-BEF8-53062E40C41D}" type="slidenum">
              <a:rPr lang="en-US" altLang="en-US"/>
              <a:pPr/>
              <a:t>‹#›</a:t>
            </a:fld>
            <a:endParaRPr lang="en-US" altLang="en-US"/>
          </a:p>
        </p:txBody>
      </p:sp>
    </p:spTree>
    <p:extLst>
      <p:ext uri="{BB962C8B-B14F-4D97-AF65-F5344CB8AC3E}">
        <p14:creationId xmlns:p14="http://schemas.microsoft.com/office/powerpoint/2010/main" val="329055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87EC99-B410-FF48-B584-5E4770068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0C5D5D-608F-8943-9C56-1BA11692F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856E0E-1548-A741-95D9-B8569CA4FA92}"/>
              </a:ext>
            </a:extLst>
          </p:cNvPr>
          <p:cNvSpPr>
            <a:spLocks noGrp="1" noChangeArrowheads="1"/>
          </p:cNvSpPr>
          <p:nvPr>
            <p:ph type="sldNum" sz="quarter" idx="12"/>
          </p:nvPr>
        </p:nvSpPr>
        <p:spPr>
          <a:ln/>
        </p:spPr>
        <p:txBody>
          <a:bodyPr/>
          <a:lstStyle>
            <a:lvl1pPr>
              <a:defRPr/>
            </a:lvl1pPr>
          </a:lstStyle>
          <a:p>
            <a:fld id="{4FA4EFC5-E1E5-5D4D-B342-5F402DFFB94A}" type="slidenum">
              <a:rPr lang="en-US" altLang="en-US"/>
              <a:pPr/>
              <a:t>‹#›</a:t>
            </a:fld>
            <a:endParaRPr lang="en-US" altLang="en-US"/>
          </a:p>
        </p:txBody>
      </p:sp>
    </p:spTree>
    <p:extLst>
      <p:ext uri="{BB962C8B-B14F-4D97-AF65-F5344CB8AC3E}">
        <p14:creationId xmlns:p14="http://schemas.microsoft.com/office/powerpoint/2010/main" val="569153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5377931-C6DD-9E46-9F69-048F5A0B7B80}" type="slidenum">
              <a:rPr lang="en-GB"/>
              <a:pPr>
                <a:defRPr/>
              </a:pPr>
              <a:t>‹#›</a:t>
            </a:fld>
            <a:endParaRPr lang="en-GB"/>
          </a:p>
        </p:txBody>
      </p:sp>
    </p:spTree>
    <p:extLst>
      <p:ext uri="{BB962C8B-B14F-4D97-AF65-F5344CB8AC3E}">
        <p14:creationId xmlns:p14="http://schemas.microsoft.com/office/powerpoint/2010/main" val="3504148215"/>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BE8C0A4-D93F-8148-9B6A-B4A07B7260C4}" type="slidenum">
              <a:rPr lang="en-GB"/>
              <a:pPr>
                <a:defRPr/>
              </a:pPr>
              <a:t>‹#›</a:t>
            </a:fld>
            <a:endParaRPr lang="en-GB"/>
          </a:p>
        </p:txBody>
      </p:sp>
    </p:spTree>
    <p:extLst>
      <p:ext uri="{BB962C8B-B14F-4D97-AF65-F5344CB8AC3E}">
        <p14:creationId xmlns:p14="http://schemas.microsoft.com/office/powerpoint/2010/main" val="4161282498"/>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A470565C-ACBF-F443-9A46-37E222810F30}" type="slidenum">
              <a:rPr lang="en-GB"/>
              <a:pPr>
                <a:defRPr/>
              </a:pPr>
              <a:t>‹#›</a:t>
            </a:fld>
            <a:endParaRPr lang="en-GB"/>
          </a:p>
        </p:txBody>
      </p:sp>
    </p:spTree>
    <p:extLst>
      <p:ext uri="{BB962C8B-B14F-4D97-AF65-F5344CB8AC3E}">
        <p14:creationId xmlns:p14="http://schemas.microsoft.com/office/powerpoint/2010/main" val="421107348"/>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822452A-3A48-334D-A4D7-56A3DC5EF9DB}" type="slidenum">
              <a:rPr lang="en-GB"/>
              <a:pPr>
                <a:defRPr/>
              </a:pPr>
              <a:t>‹#›</a:t>
            </a:fld>
            <a:endParaRPr lang="en-GB"/>
          </a:p>
        </p:txBody>
      </p:sp>
    </p:spTree>
    <p:extLst>
      <p:ext uri="{BB962C8B-B14F-4D97-AF65-F5344CB8AC3E}">
        <p14:creationId xmlns:p14="http://schemas.microsoft.com/office/powerpoint/2010/main" val="2538114262"/>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61351-F0A1-1E4C-A670-20B2BB691745}" type="slidenum">
              <a:rPr lang="en-GB"/>
              <a:pPr>
                <a:defRPr/>
              </a:pPr>
              <a:t>‹#›</a:t>
            </a:fld>
            <a:endParaRPr lang="en-GB"/>
          </a:p>
        </p:txBody>
      </p:sp>
    </p:spTree>
    <p:extLst>
      <p:ext uri="{BB962C8B-B14F-4D97-AF65-F5344CB8AC3E}">
        <p14:creationId xmlns:p14="http://schemas.microsoft.com/office/powerpoint/2010/main" val="753898721"/>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6213CAB-751C-5C43-B69D-ED65177E6065}" type="slidenum">
              <a:rPr lang="en-GB"/>
              <a:pPr>
                <a:defRPr/>
              </a:pPr>
              <a:t>‹#›</a:t>
            </a:fld>
            <a:endParaRPr lang="en-GB"/>
          </a:p>
        </p:txBody>
      </p:sp>
    </p:spTree>
    <p:extLst>
      <p:ext uri="{BB962C8B-B14F-4D97-AF65-F5344CB8AC3E}">
        <p14:creationId xmlns:p14="http://schemas.microsoft.com/office/powerpoint/2010/main" val="1255798426"/>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DE1220A-DD58-D049-B03B-91409A53AE95}" type="slidenum">
              <a:rPr lang="en-GB"/>
              <a:pPr>
                <a:defRPr/>
              </a:pPr>
              <a:t>‹#›</a:t>
            </a:fld>
            <a:endParaRPr lang="en-GB"/>
          </a:p>
        </p:txBody>
      </p:sp>
    </p:spTree>
    <p:extLst>
      <p:ext uri="{BB962C8B-B14F-4D97-AF65-F5344CB8AC3E}">
        <p14:creationId xmlns:p14="http://schemas.microsoft.com/office/powerpoint/2010/main" val="3951343848"/>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DC8468-C5E1-6546-8126-556EB7331D64}" type="slidenum">
              <a:rPr lang="en-GB"/>
              <a:pPr>
                <a:defRPr/>
              </a:pPr>
              <a:t>‹#›</a:t>
            </a:fld>
            <a:endParaRPr lang="en-GB"/>
          </a:p>
        </p:txBody>
      </p:sp>
    </p:spTree>
    <p:extLst>
      <p:ext uri="{BB962C8B-B14F-4D97-AF65-F5344CB8AC3E}">
        <p14:creationId xmlns:p14="http://schemas.microsoft.com/office/powerpoint/2010/main" val="2417935243"/>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2CE1D75-1491-4D4C-8DE7-76B82A4C4581}" type="slidenum">
              <a:rPr lang="en-GB"/>
              <a:pPr>
                <a:defRPr/>
              </a:pPr>
              <a:t>‹#›</a:t>
            </a:fld>
            <a:endParaRPr lang="en-GB"/>
          </a:p>
        </p:txBody>
      </p:sp>
    </p:spTree>
    <p:extLst>
      <p:ext uri="{BB962C8B-B14F-4D97-AF65-F5344CB8AC3E}">
        <p14:creationId xmlns:p14="http://schemas.microsoft.com/office/powerpoint/2010/main" val="481757782"/>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2167F88D-98AE-FE47-BB5A-32128F3D2BF1}" type="slidenum">
              <a:rPr lang="en-US"/>
              <a:pPr>
                <a:defRPr/>
              </a:pPr>
              <a:t>‹#›</a:t>
            </a:fld>
            <a:endParaRPr lang="en-US"/>
          </a:p>
        </p:txBody>
      </p:sp>
    </p:spTree>
    <p:extLst>
      <p:ext uri="{BB962C8B-B14F-4D97-AF65-F5344CB8AC3E}">
        <p14:creationId xmlns:p14="http://schemas.microsoft.com/office/powerpoint/2010/main" val="35496753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0B4FBB-2BE2-364C-A947-EE51916289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873CD0-C5E6-E545-AB04-D8857E66A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E384C-5C7B-994F-B536-B06392074282}"/>
              </a:ext>
            </a:extLst>
          </p:cNvPr>
          <p:cNvSpPr>
            <a:spLocks noGrp="1" noChangeArrowheads="1"/>
          </p:cNvSpPr>
          <p:nvPr>
            <p:ph type="sldNum" sz="quarter" idx="12"/>
          </p:nvPr>
        </p:nvSpPr>
        <p:spPr>
          <a:ln/>
        </p:spPr>
        <p:txBody>
          <a:bodyPr/>
          <a:lstStyle>
            <a:lvl1pPr>
              <a:defRPr/>
            </a:lvl1pPr>
          </a:lstStyle>
          <a:p>
            <a:fld id="{A2C79FFD-1F55-9D45-9EA0-D31E338DB0B4}" type="slidenum">
              <a:rPr lang="en-US" altLang="en-US"/>
              <a:pPr/>
              <a:t>‹#›</a:t>
            </a:fld>
            <a:endParaRPr lang="en-US" altLang="en-US"/>
          </a:p>
        </p:txBody>
      </p:sp>
    </p:spTree>
    <p:extLst>
      <p:ext uri="{BB962C8B-B14F-4D97-AF65-F5344CB8AC3E}">
        <p14:creationId xmlns:p14="http://schemas.microsoft.com/office/powerpoint/2010/main" val="18083731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C756D80-A8F8-6742-8B19-EFCDE24F296A}" type="slidenum">
              <a:rPr lang="en-US"/>
              <a:pPr>
                <a:defRPr/>
              </a:pPr>
              <a:t>‹#›</a:t>
            </a:fld>
            <a:endParaRPr lang="en-US"/>
          </a:p>
        </p:txBody>
      </p:sp>
    </p:spTree>
    <p:extLst>
      <p:ext uri="{BB962C8B-B14F-4D97-AF65-F5344CB8AC3E}">
        <p14:creationId xmlns:p14="http://schemas.microsoft.com/office/powerpoint/2010/main" val="1087989751"/>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D9038528-F679-5047-9084-75584BDC77C9}" type="slidenum">
              <a:rPr lang="en-US"/>
              <a:pPr>
                <a:defRPr/>
              </a:pPr>
              <a:t>‹#›</a:t>
            </a:fld>
            <a:endParaRPr lang="en-US"/>
          </a:p>
        </p:txBody>
      </p:sp>
    </p:spTree>
    <p:extLst>
      <p:ext uri="{BB962C8B-B14F-4D97-AF65-F5344CB8AC3E}">
        <p14:creationId xmlns:p14="http://schemas.microsoft.com/office/powerpoint/2010/main" val="760297024"/>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10AB00CA-6149-F444-93D4-14270A02323F}" type="slidenum">
              <a:rPr lang="en-US"/>
              <a:pPr>
                <a:defRPr/>
              </a:pPr>
              <a:t>‹#›</a:t>
            </a:fld>
            <a:endParaRPr lang="en-US"/>
          </a:p>
        </p:txBody>
      </p:sp>
    </p:spTree>
    <p:extLst>
      <p:ext uri="{BB962C8B-B14F-4D97-AF65-F5344CB8AC3E}">
        <p14:creationId xmlns:p14="http://schemas.microsoft.com/office/powerpoint/2010/main" val="311776351"/>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5BE08A37-012E-B943-AB2D-965380AE6667}" type="slidenum">
              <a:rPr lang="en-US"/>
              <a:pPr>
                <a:defRPr/>
              </a:pPr>
              <a:t>‹#›</a:t>
            </a:fld>
            <a:endParaRPr lang="en-US"/>
          </a:p>
        </p:txBody>
      </p:sp>
    </p:spTree>
    <p:extLst>
      <p:ext uri="{BB962C8B-B14F-4D97-AF65-F5344CB8AC3E}">
        <p14:creationId xmlns:p14="http://schemas.microsoft.com/office/powerpoint/2010/main" val="1287278761"/>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4F7875AC-2378-984F-89BE-3D687287EB8D}" type="slidenum">
              <a:rPr lang="en-US"/>
              <a:pPr>
                <a:defRPr/>
              </a:pPr>
              <a:t>‹#›</a:t>
            </a:fld>
            <a:endParaRPr lang="en-US"/>
          </a:p>
        </p:txBody>
      </p:sp>
    </p:spTree>
    <p:extLst>
      <p:ext uri="{BB962C8B-B14F-4D97-AF65-F5344CB8AC3E}">
        <p14:creationId xmlns:p14="http://schemas.microsoft.com/office/powerpoint/2010/main" val="906379755"/>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FB1AABBE-0773-B740-BD25-914863B995DA}" type="slidenum">
              <a:rPr lang="en-US"/>
              <a:pPr>
                <a:defRPr/>
              </a:pPr>
              <a:t>‹#›</a:t>
            </a:fld>
            <a:endParaRPr lang="en-US"/>
          </a:p>
        </p:txBody>
      </p:sp>
    </p:spTree>
    <p:extLst>
      <p:ext uri="{BB962C8B-B14F-4D97-AF65-F5344CB8AC3E}">
        <p14:creationId xmlns:p14="http://schemas.microsoft.com/office/powerpoint/2010/main" val="3806524300"/>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674A650B-CA29-6941-94B2-042B4B44912F}" type="slidenum">
              <a:rPr lang="en-US"/>
              <a:pPr>
                <a:defRPr/>
              </a:pPr>
              <a:t>‹#›</a:t>
            </a:fld>
            <a:endParaRPr lang="en-US"/>
          </a:p>
        </p:txBody>
      </p:sp>
    </p:spTree>
    <p:extLst>
      <p:ext uri="{BB962C8B-B14F-4D97-AF65-F5344CB8AC3E}">
        <p14:creationId xmlns:p14="http://schemas.microsoft.com/office/powerpoint/2010/main" val="195033969"/>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A8453A10-7890-CC4A-BFC9-B0B6EAD9E2D9}" type="slidenum">
              <a:rPr lang="en-US"/>
              <a:pPr>
                <a:defRPr/>
              </a:pPr>
              <a:t>‹#›</a:t>
            </a:fld>
            <a:endParaRPr lang="en-US"/>
          </a:p>
        </p:txBody>
      </p:sp>
    </p:spTree>
    <p:extLst>
      <p:ext uri="{BB962C8B-B14F-4D97-AF65-F5344CB8AC3E}">
        <p14:creationId xmlns:p14="http://schemas.microsoft.com/office/powerpoint/2010/main" val="1999824200"/>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2F23751-2F09-E741-864F-678EFF97B012}" type="slidenum">
              <a:rPr lang="en-US"/>
              <a:pPr>
                <a:defRPr/>
              </a:pPr>
              <a:t>‹#›</a:t>
            </a:fld>
            <a:endParaRPr lang="en-US"/>
          </a:p>
        </p:txBody>
      </p:sp>
    </p:spTree>
    <p:extLst>
      <p:ext uri="{BB962C8B-B14F-4D97-AF65-F5344CB8AC3E}">
        <p14:creationId xmlns:p14="http://schemas.microsoft.com/office/powerpoint/2010/main" val="1175324581"/>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5946D0BC-A9C7-6444-BA6C-8FC74FE1C966}" type="slidenum">
              <a:rPr lang="en-US"/>
              <a:pPr>
                <a:defRPr/>
              </a:pPr>
              <a:t>‹#›</a:t>
            </a:fld>
            <a:endParaRPr lang="en-US"/>
          </a:p>
        </p:txBody>
      </p:sp>
    </p:spTree>
    <p:extLst>
      <p:ext uri="{BB962C8B-B14F-4D97-AF65-F5344CB8AC3E}">
        <p14:creationId xmlns:p14="http://schemas.microsoft.com/office/powerpoint/2010/main" val="225524992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97AC98C-944C-B841-9F2B-1A6ACF49018D}"/>
              </a:ext>
            </a:extLst>
          </p:cNvPr>
          <p:cNvGrpSpPr>
            <a:grpSpLocks/>
          </p:cNvGrpSpPr>
          <p:nvPr/>
        </p:nvGrpSpPr>
        <p:grpSpPr bwMode="auto">
          <a:xfrm>
            <a:off x="0" y="3124200"/>
            <a:ext cx="9144000" cy="3581400"/>
            <a:chOff x="0" y="1968"/>
            <a:chExt cx="5760" cy="2256"/>
          </a:xfrm>
        </p:grpSpPr>
        <p:sp>
          <p:nvSpPr>
            <p:cNvPr id="5" name="Rectangle 3">
              <a:extLst>
                <a:ext uri="{FF2B5EF4-FFF2-40B4-BE49-F238E27FC236}">
                  <a16:creationId xmlns:a16="http://schemas.microsoft.com/office/drawing/2014/main" id="{954016C5-CE29-7043-B94C-C641FA4D2FB5}"/>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 name="Rectangle 4">
              <a:extLst>
                <a:ext uri="{FF2B5EF4-FFF2-40B4-BE49-F238E27FC236}">
                  <a16:creationId xmlns:a16="http://schemas.microsoft.com/office/drawing/2014/main" id="{0CD6AFBD-B208-9944-8E63-7B8C4B2977ED}"/>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7" name="Rectangle 5">
              <a:extLst>
                <a:ext uri="{FF2B5EF4-FFF2-40B4-BE49-F238E27FC236}">
                  <a16:creationId xmlns:a16="http://schemas.microsoft.com/office/drawing/2014/main" id="{C44AFE60-A711-094C-A9A2-1ACE727284C0}"/>
                </a:ext>
              </a:extLst>
            </p:cNvPr>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8" name="Rectangle 6">
              <a:extLst>
                <a:ext uri="{FF2B5EF4-FFF2-40B4-BE49-F238E27FC236}">
                  <a16:creationId xmlns:a16="http://schemas.microsoft.com/office/drawing/2014/main" id="{09547644-5A75-DD43-A328-DCE733A30DDC}"/>
                </a:ext>
              </a:extLst>
            </p:cNvPr>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9" name="Rectangle 7">
              <a:extLst>
                <a:ext uri="{FF2B5EF4-FFF2-40B4-BE49-F238E27FC236}">
                  <a16:creationId xmlns:a16="http://schemas.microsoft.com/office/drawing/2014/main" id="{DF57EC33-BC77-3144-8BD5-09F4CD63A1C2}"/>
                </a:ext>
              </a:extLst>
            </p:cNvPr>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0" name="Rectangle 8">
              <a:extLst>
                <a:ext uri="{FF2B5EF4-FFF2-40B4-BE49-F238E27FC236}">
                  <a16:creationId xmlns:a16="http://schemas.microsoft.com/office/drawing/2014/main" id="{54B6F00E-ACAF-1C4A-801C-ACA61D636038}"/>
                </a:ext>
              </a:extLst>
            </p:cNvPr>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1" name="Rectangle 9">
              <a:extLst>
                <a:ext uri="{FF2B5EF4-FFF2-40B4-BE49-F238E27FC236}">
                  <a16:creationId xmlns:a16="http://schemas.microsoft.com/office/drawing/2014/main" id="{A568257E-8E89-4949-812A-F89F1DC81EC8}"/>
                </a:ext>
              </a:extLst>
            </p:cNvPr>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2" name="Rectangle 10">
              <a:extLst>
                <a:ext uri="{FF2B5EF4-FFF2-40B4-BE49-F238E27FC236}">
                  <a16:creationId xmlns:a16="http://schemas.microsoft.com/office/drawing/2014/main" id="{0D77BDA9-CCCE-6E4B-9898-9A682323C51E}"/>
                </a:ext>
              </a:extLst>
            </p:cNvPr>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 name="Rectangle 11">
              <a:extLst>
                <a:ext uri="{FF2B5EF4-FFF2-40B4-BE49-F238E27FC236}">
                  <a16:creationId xmlns:a16="http://schemas.microsoft.com/office/drawing/2014/main" id="{F413C8BB-5D2B-E34F-83DF-CA4F6430A2E0}"/>
                </a:ext>
              </a:extLst>
            </p:cNvPr>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4" name="Rectangle 12">
              <a:extLst>
                <a:ext uri="{FF2B5EF4-FFF2-40B4-BE49-F238E27FC236}">
                  <a16:creationId xmlns:a16="http://schemas.microsoft.com/office/drawing/2014/main" id="{7218A2DA-E1FD-D440-9191-9C2BE1DAF082}"/>
                </a:ext>
              </a:extLst>
            </p:cNvPr>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5" name="Rectangle 13">
              <a:extLst>
                <a:ext uri="{FF2B5EF4-FFF2-40B4-BE49-F238E27FC236}">
                  <a16:creationId xmlns:a16="http://schemas.microsoft.com/office/drawing/2014/main" id="{9D195B4F-BCC7-E84A-87CC-436985C467B3}"/>
                </a:ext>
              </a:extLst>
            </p:cNvPr>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6" name="Rectangle 14">
              <a:extLst>
                <a:ext uri="{FF2B5EF4-FFF2-40B4-BE49-F238E27FC236}">
                  <a16:creationId xmlns:a16="http://schemas.microsoft.com/office/drawing/2014/main" id="{B0183C21-490F-324A-8ACE-61B442C16D2D}"/>
                </a:ext>
              </a:extLst>
            </p:cNvPr>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7" name="Rectangle 15">
              <a:extLst>
                <a:ext uri="{FF2B5EF4-FFF2-40B4-BE49-F238E27FC236}">
                  <a16:creationId xmlns:a16="http://schemas.microsoft.com/office/drawing/2014/main" id="{2BDB50E1-F70D-C64B-B62A-F0875B6AE974}"/>
                </a:ext>
              </a:extLst>
            </p:cNvPr>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8" name="Rectangle 16">
              <a:extLst>
                <a:ext uri="{FF2B5EF4-FFF2-40B4-BE49-F238E27FC236}">
                  <a16:creationId xmlns:a16="http://schemas.microsoft.com/office/drawing/2014/main" id="{6C2C4C20-2A3D-A547-BA9B-9316665A20E7}"/>
                </a:ext>
              </a:extLst>
            </p:cNvPr>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9" name="Rectangle 17">
              <a:extLst>
                <a:ext uri="{FF2B5EF4-FFF2-40B4-BE49-F238E27FC236}">
                  <a16:creationId xmlns:a16="http://schemas.microsoft.com/office/drawing/2014/main" id="{67CECF75-E333-DA43-9179-1D2DBD9D6425}"/>
                </a:ext>
              </a:extLst>
            </p:cNvPr>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0" name="Rectangle 18">
              <a:extLst>
                <a:ext uri="{FF2B5EF4-FFF2-40B4-BE49-F238E27FC236}">
                  <a16:creationId xmlns:a16="http://schemas.microsoft.com/office/drawing/2014/main" id="{DE8B49AD-C417-D140-9613-C84E0CFD1F76}"/>
                </a:ext>
              </a:extLst>
            </p:cNvPr>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1" name="Rectangle 19">
              <a:extLst>
                <a:ext uri="{FF2B5EF4-FFF2-40B4-BE49-F238E27FC236}">
                  <a16:creationId xmlns:a16="http://schemas.microsoft.com/office/drawing/2014/main" id="{DB41F321-C337-D545-999D-6EBCE8900052}"/>
                </a:ext>
              </a:extLst>
            </p:cNvPr>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2" name="Rectangle 20">
              <a:extLst>
                <a:ext uri="{FF2B5EF4-FFF2-40B4-BE49-F238E27FC236}">
                  <a16:creationId xmlns:a16="http://schemas.microsoft.com/office/drawing/2014/main" id="{CC5F57C5-08D9-E246-8685-D896FD48CF4C}"/>
                </a:ext>
              </a:extLst>
            </p:cNvPr>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3" name="Rectangle 21">
              <a:extLst>
                <a:ext uri="{FF2B5EF4-FFF2-40B4-BE49-F238E27FC236}">
                  <a16:creationId xmlns:a16="http://schemas.microsoft.com/office/drawing/2014/main" id="{01FCE9AF-2968-064D-A268-E184C6004A1F}"/>
                </a:ext>
              </a:extLst>
            </p:cNvPr>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4" name="Rectangle 22">
              <a:extLst>
                <a:ext uri="{FF2B5EF4-FFF2-40B4-BE49-F238E27FC236}">
                  <a16:creationId xmlns:a16="http://schemas.microsoft.com/office/drawing/2014/main" id="{D6DAD380-8F5F-E941-8DDA-885B21A0A71C}"/>
                </a:ext>
              </a:extLst>
            </p:cNvPr>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5" name="Rectangle 23">
              <a:extLst>
                <a:ext uri="{FF2B5EF4-FFF2-40B4-BE49-F238E27FC236}">
                  <a16:creationId xmlns:a16="http://schemas.microsoft.com/office/drawing/2014/main" id="{E2340B29-5F9E-9B48-9372-7F29B80F2BBA}"/>
                </a:ext>
              </a:extLst>
            </p:cNvPr>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6" name="Rectangle 24">
              <a:extLst>
                <a:ext uri="{FF2B5EF4-FFF2-40B4-BE49-F238E27FC236}">
                  <a16:creationId xmlns:a16="http://schemas.microsoft.com/office/drawing/2014/main" id="{FE752D62-B549-7346-9353-13D5548C38EA}"/>
                </a:ext>
              </a:extLst>
            </p:cNvPr>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7" name="Rectangle 25">
              <a:extLst>
                <a:ext uri="{FF2B5EF4-FFF2-40B4-BE49-F238E27FC236}">
                  <a16:creationId xmlns:a16="http://schemas.microsoft.com/office/drawing/2014/main" id="{ECD0AF96-6183-7645-BDB1-0C5D79BCAC9D}"/>
                </a:ext>
              </a:extLst>
            </p:cNvPr>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8" name="Rectangle 26">
              <a:extLst>
                <a:ext uri="{FF2B5EF4-FFF2-40B4-BE49-F238E27FC236}">
                  <a16:creationId xmlns:a16="http://schemas.microsoft.com/office/drawing/2014/main" id="{327698DB-A37E-FB42-B9CB-E04A68E69B20}"/>
                </a:ext>
              </a:extLst>
            </p:cNvPr>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29" name="Rectangle 27">
              <a:extLst>
                <a:ext uri="{FF2B5EF4-FFF2-40B4-BE49-F238E27FC236}">
                  <a16:creationId xmlns:a16="http://schemas.microsoft.com/office/drawing/2014/main" id="{391B814F-870D-4143-83A4-510A77D336C3}"/>
                </a:ext>
              </a:extLst>
            </p:cNvPr>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0" name="Rectangle 28">
              <a:extLst>
                <a:ext uri="{FF2B5EF4-FFF2-40B4-BE49-F238E27FC236}">
                  <a16:creationId xmlns:a16="http://schemas.microsoft.com/office/drawing/2014/main" id="{D5F91B61-8FF4-3C40-BEE6-A7CCA63E7A05}"/>
                </a:ext>
              </a:extLst>
            </p:cNvPr>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1" name="Rectangle 29">
              <a:extLst>
                <a:ext uri="{FF2B5EF4-FFF2-40B4-BE49-F238E27FC236}">
                  <a16:creationId xmlns:a16="http://schemas.microsoft.com/office/drawing/2014/main" id="{6B7D4DDF-1910-4347-BCA3-AB360E165AFF}"/>
                </a:ext>
              </a:extLst>
            </p:cNvPr>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2" name="Rectangle 30">
              <a:extLst>
                <a:ext uri="{FF2B5EF4-FFF2-40B4-BE49-F238E27FC236}">
                  <a16:creationId xmlns:a16="http://schemas.microsoft.com/office/drawing/2014/main" id="{7621118B-220A-794E-9577-FF0184C93189}"/>
                </a:ext>
              </a:extLst>
            </p:cNvPr>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3" name="Rectangle 31">
              <a:extLst>
                <a:ext uri="{FF2B5EF4-FFF2-40B4-BE49-F238E27FC236}">
                  <a16:creationId xmlns:a16="http://schemas.microsoft.com/office/drawing/2014/main" id="{6874AA64-97F0-204B-AAF6-29C9745A4A2D}"/>
                </a:ext>
              </a:extLst>
            </p:cNvPr>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4" name="Rectangle 32">
              <a:extLst>
                <a:ext uri="{FF2B5EF4-FFF2-40B4-BE49-F238E27FC236}">
                  <a16:creationId xmlns:a16="http://schemas.microsoft.com/office/drawing/2014/main" id="{A1B755AA-5EAC-BF49-BC24-278655CA3E07}"/>
                </a:ext>
              </a:extLst>
            </p:cNvPr>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5" name="Rectangle 33">
              <a:extLst>
                <a:ext uri="{FF2B5EF4-FFF2-40B4-BE49-F238E27FC236}">
                  <a16:creationId xmlns:a16="http://schemas.microsoft.com/office/drawing/2014/main" id="{13F44851-2719-BF4F-A8A3-C73F4922BC23}"/>
                </a:ext>
              </a:extLst>
            </p:cNvPr>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6" name="Rectangle 34">
              <a:extLst>
                <a:ext uri="{FF2B5EF4-FFF2-40B4-BE49-F238E27FC236}">
                  <a16:creationId xmlns:a16="http://schemas.microsoft.com/office/drawing/2014/main" id="{D466E937-0EC6-494A-BAD4-9325EC55776C}"/>
                </a:ext>
              </a:extLst>
            </p:cNvPr>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7" name="Rectangle 35">
              <a:extLst>
                <a:ext uri="{FF2B5EF4-FFF2-40B4-BE49-F238E27FC236}">
                  <a16:creationId xmlns:a16="http://schemas.microsoft.com/office/drawing/2014/main" id="{7AF33A3C-02AE-024B-9958-7D28AE5E099A}"/>
                </a:ext>
              </a:extLst>
            </p:cNvPr>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8" name="Rectangle 36">
              <a:extLst>
                <a:ext uri="{FF2B5EF4-FFF2-40B4-BE49-F238E27FC236}">
                  <a16:creationId xmlns:a16="http://schemas.microsoft.com/office/drawing/2014/main" id="{C6B03556-8CF6-0449-94E3-78BD8AEB03B9}"/>
                </a:ext>
              </a:extLst>
            </p:cNvPr>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39" name="Rectangle 37">
              <a:extLst>
                <a:ext uri="{FF2B5EF4-FFF2-40B4-BE49-F238E27FC236}">
                  <a16:creationId xmlns:a16="http://schemas.microsoft.com/office/drawing/2014/main" id="{F6B263F8-1D8A-9F4A-8EA8-4D751A06CA44}"/>
                </a:ext>
              </a:extLst>
            </p:cNvPr>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0" name="Rectangle 38">
              <a:extLst>
                <a:ext uri="{FF2B5EF4-FFF2-40B4-BE49-F238E27FC236}">
                  <a16:creationId xmlns:a16="http://schemas.microsoft.com/office/drawing/2014/main" id="{C43912B5-BB20-F04D-9E40-C795E6854A8A}"/>
                </a:ext>
              </a:extLst>
            </p:cNvPr>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1" name="Rectangle 39">
              <a:extLst>
                <a:ext uri="{FF2B5EF4-FFF2-40B4-BE49-F238E27FC236}">
                  <a16:creationId xmlns:a16="http://schemas.microsoft.com/office/drawing/2014/main" id="{A8FFCA98-9F53-F843-A60A-B08D581F7D32}"/>
                </a:ext>
              </a:extLst>
            </p:cNvPr>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2" name="Rectangle 40">
              <a:extLst>
                <a:ext uri="{FF2B5EF4-FFF2-40B4-BE49-F238E27FC236}">
                  <a16:creationId xmlns:a16="http://schemas.microsoft.com/office/drawing/2014/main" id="{57FD3E99-BD8C-5844-A7A9-3FF90C592FE5}"/>
                </a:ext>
              </a:extLst>
            </p:cNvPr>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3" name="Rectangle 41">
              <a:extLst>
                <a:ext uri="{FF2B5EF4-FFF2-40B4-BE49-F238E27FC236}">
                  <a16:creationId xmlns:a16="http://schemas.microsoft.com/office/drawing/2014/main" id="{48D558CF-ADD2-C140-94A2-7C9AB0800EE1}"/>
                </a:ext>
              </a:extLst>
            </p:cNvPr>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4" name="Rectangle 42">
              <a:extLst>
                <a:ext uri="{FF2B5EF4-FFF2-40B4-BE49-F238E27FC236}">
                  <a16:creationId xmlns:a16="http://schemas.microsoft.com/office/drawing/2014/main" id="{6EA1E3CE-4F2A-B84D-86FA-3F1AB1CD2AE6}"/>
                </a:ext>
              </a:extLst>
            </p:cNvPr>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5" name="Rectangle 43">
              <a:extLst>
                <a:ext uri="{FF2B5EF4-FFF2-40B4-BE49-F238E27FC236}">
                  <a16:creationId xmlns:a16="http://schemas.microsoft.com/office/drawing/2014/main" id="{5D6C1472-5AB7-9044-84AE-D6F714D61EFD}"/>
                </a:ext>
              </a:extLst>
            </p:cNvPr>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6" name="Rectangle 44">
              <a:extLst>
                <a:ext uri="{FF2B5EF4-FFF2-40B4-BE49-F238E27FC236}">
                  <a16:creationId xmlns:a16="http://schemas.microsoft.com/office/drawing/2014/main" id="{80F5C7DA-8FF0-7E43-BA69-EF8ABAB1074C}"/>
                </a:ext>
              </a:extLst>
            </p:cNvPr>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7" name="Rectangle 45">
              <a:extLst>
                <a:ext uri="{FF2B5EF4-FFF2-40B4-BE49-F238E27FC236}">
                  <a16:creationId xmlns:a16="http://schemas.microsoft.com/office/drawing/2014/main" id="{A98290DC-B9F8-EB4E-A639-5AEE794213D9}"/>
                </a:ext>
              </a:extLst>
            </p:cNvPr>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8" name="Rectangle 46">
              <a:extLst>
                <a:ext uri="{FF2B5EF4-FFF2-40B4-BE49-F238E27FC236}">
                  <a16:creationId xmlns:a16="http://schemas.microsoft.com/office/drawing/2014/main" id="{115D0A9E-FC53-2343-B47F-691644861B91}"/>
                </a:ext>
              </a:extLst>
            </p:cNvPr>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49" name="Rectangle 47">
              <a:extLst>
                <a:ext uri="{FF2B5EF4-FFF2-40B4-BE49-F238E27FC236}">
                  <a16:creationId xmlns:a16="http://schemas.microsoft.com/office/drawing/2014/main" id="{B5E8CF8E-AB60-FD44-84D5-7D9DDE3ED970}"/>
                </a:ext>
              </a:extLst>
            </p:cNvPr>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0" name="Rectangle 48">
              <a:extLst>
                <a:ext uri="{FF2B5EF4-FFF2-40B4-BE49-F238E27FC236}">
                  <a16:creationId xmlns:a16="http://schemas.microsoft.com/office/drawing/2014/main" id="{5E4AE9F2-17E0-0B4E-97D1-DA3B85974292}"/>
                </a:ext>
              </a:extLst>
            </p:cNvPr>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1" name="Rectangle 49">
              <a:extLst>
                <a:ext uri="{FF2B5EF4-FFF2-40B4-BE49-F238E27FC236}">
                  <a16:creationId xmlns:a16="http://schemas.microsoft.com/office/drawing/2014/main" id="{E9B33A5E-0F84-ED45-9547-A5C8179C77E8}"/>
                </a:ext>
              </a:extLst>
            </p:cNvPr>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2" name="Rectangle 50">
              <a:extLst>
                <a:ext uri="{FF2B5EF4-FFF2-40B4-BE49-F238E27FC236}">
                  <a16:creationId xmlns:a16="http://schemas.microsoft.com/office/drawing/2014/main" id="{96170A96-4C83-1F41-B532-B0342E41F2C2}"/>
                </a:ext>
              </a:extLst>
            </p:cNvPr>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3" name="Rectangle 51">
              <a:extLst>
                <a:ext uri="{FF2B5EF4-FFF2-40B4-BE49-F238E27FC236}">
                  <a16:creationId xmlns:a16="http://schemas.microsoft.com/office/drawing/2014/main" id="{9BDC9B46-FAA5-B240-B0D2-6453E9CEF298}"/>
                </a:ext>
              </a:extLst>
            </p:cNvPr>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4" name="Rectangle 52">
              <a:extLst>
                <a:ext uri="{FF2B5EF4-FFF2-40B4-BE49-F238E27FC236}">
                  <a16:creationId xmlns:a16="http://schemas.microsoft.com/office/drawing/2014/main" id="{9F7AB03E-61CC-9E48-B9FB-59C819611706}"/>
                </a:ext>
              </a:extLst>
            </p:cNvPr>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5" name="Rectangle 53">
              <a:extLst>
                <a:ext uri="{FF2B5EF4-FFF2-40B4-BE49-F238E27FC236}">
                  <a16:creationId xmlns:a16="http://schemas.microsoft.com/office/drawing/2014/main" id="{FD14BB35-D17A-654F-8645-59E46DD037E8}"/>
                </a:ext>
              </a:extLst>
            </p:cNvPr>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6" name="Rectangle 54">
              <a:extLst>
                <a:ext uri="{FF2B5EF4-FFF2-40B4-BE49-F238E27FC236}">
                  <a16:creationId xmlns:a16="http://schemas.microsoft.com/office/drawing/2014/main" id="{7633E524-2ACB-294A-BBC9-266E392A1892}"/>
                </a:ext>
              </a:extLst>
            </p:cNvPr>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7" name="Rectangle 55">
              <a:extLst>
                <a:ext uri="{FF2B5EF4-FFF2-40B4-BE49-F238E27FC236}">
                  <a16:creationId xmlns:a16="http://schemas.microsoft.com/office/drawing/2014/main" id="{6CBE87A7-45F8-7A4D-AC9C-91FC818174C9}"/>
                </a:ext>
              </a:extLst>
            </p:cNvPr>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8" name="Rectangle 56">
              <a:extLst>
                <a:ext uri="{FF2B5EF4-FFF2-40B4-BE49-F238E27FC236}">
                  <a16:creationId xmlns:a16="http://schemas.microsoft.com/office/drawing/2014/main" id="{985F5539-2BE1-2B40-9545-C43F70CAA1EE}"/>
                </a:ext>
              </a:extLst>
            </p:cNvPr>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59" name="Rectangle 57">
              <a:extLst>
                <a:ext uri="{FF2B5EF4-FFF2-40B4-BE49-F238E27FC236}">
                  <a16:creationId xmlns:a16="http://schemas.microsoft.com/office/drawing/2014/main" id="{904C108E-5C74-8049-9896-D9DD5769AF87}"/>
                </a:ext>
              </a:extLst>
            </p:cNvPr>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0" name="Rectangle 58">
              <a:extLst>
                <a:ext uri="{FF2B5EF4-FFF2-40B4-BE49-F238E27FC236}">
                  <a16:creationId xmlns:a16="http://schemas.microsoft.com/office/drawing/2014/main" id="{4F8EE289-F576-FE4D-A1DC-ECC7D912A14E}"/>
                </a:ext>
              </a:extLst>
            </p:cNvPr>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1" name="Rectangle 59">
              <a:extLst>
                <a:ext uri="{FF2B5EF4-FFF2-40B4-BE49-F238E27FC236}">
                  <a16:creationId xmlns:a16="http://schemas.microsoft.com/office/drawing/2014/main" id="{18034326-10EE-B34B-9D85-CED0807B895F}"/>
                </a:ext>
              </a:extLst>
            </p:cNvPr>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2" name="Rectangle 60">
              <a:extLst>
                <a:ext uri="{FF2B5EF4-FFF2-40B4-BE49-F238E27FC236}">
                  <a16:creationId xmlns:a16="http://schemas.microsoft.com/office/drawing/2014/main" id="{B197156E-42DA-F34B-9E65-211102BD8D7D}"/>
                </a:ext>
              </a:extLst>
            </p:cNvPr>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3" name="Rectangle 61">
              <a:extLst>
                <a:ext uri="{FF2B5EF4-FFF2-40B4-BE49-F238E27FC236}">
                  <a16:creationId xmlns:a16="http://schemas.microsoft.com/office/drawing/2014/main" id="{918B8823-D1CB-B240-97AA-948E77BF8F8A}"/>
                </a:ext>
              </a:extLst>
            </p:cNvPr>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4" name="Rectangle 62">
              <a:extLst>
                <a:ext uri="{FF2B5EF4-FFF2-40B4-BE49-F238E27FC236}">
                  <a16:creationId xmlns:a16="http://schemas.microsoft.com/office/drawing/2014/main" id="{0E282A79-2D82-DD47-A4C2-5FC6540716F2}"/>
                </a:ext>
              </a:extLst>
            </p:cNvPr>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5" name="Rectangle 63">
              <a:extLst>
                <a:ext uri="{FF2B5EF4-FFF2-40B4-BE49-F238E27FC236}">
                  <a16:creationId xmlns:a16="http://schemas.microsoft.com/office/drawing/2014/main" id="{211FAE10-8AFC-FF49-A756-7A103217990F}"/>
                </a:ext>
              </a:extLst>
            </p:cNvPr>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6" name="Rectangle 64">
              <a:extLst>
                <a:ext uri="{FF2B5EF4-FFF2-40B4-BE49-F238E27FC236}">
                  <a16:creationId xmlns:a16="http://schemas.microsoft.com/office/drawing/2014/main" id="{7EC1EA10-F5EF-5B45-BFA0-AB22229AEFCF}"/>
                </a:ext>
              </a:extLst>
            </p:cNvPr>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67" name="Rectangle 65">
              <a:extLst>
                <a:ext uri="{FF2B5EF4-FFF2-40B4-BE49-F238E27FC236}">
                  <a16:creationId xmlns:a16="http://schemas.microsoft.com/office/drawing/2014/main" id="{BA969A7B-780D-CB4C-8722-2F3253466AAE}"/>
                </a:ext>
              </a:extLst>
            </p:cNvPr>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grpSp>
      <p:sp>
        <p:nvSpPr>
          <p:cNvPr id="68" name="Freeform 70">
            <a:extLst>
              <a:ext uri="{FF2B5EF4-FFF2-40B4-BE49-F238E27FC236}">
                <a16:creationId xmlns:a16="http://schemas.microsoft.com/office/drawing/2014/main" id="{0F3F60ED-A169-9E44-9BD7-B902A7F46031}"/>
              </a:ext>
            </a:extLst>
          </p:cNvPr>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357"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66">
            <a:extLst>
              <a:ext uri="{FF2B5EF4-FFF2-40B4-BE49-F238E27FC236}">
                <a16:creationId xmlns:a16="http://schemas.microsoft.com/office/drawing/2014/main" id="{D0FD3F21-D4FF-4F4F-85DB-D4590BA3BED7}"/>
              </a:ext>
            </a:extLst>
          </p:cNvPr>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a:extLst>
              <a:ext uri="{FF2B5EF4-FFF2-40B4-BE49-F238E27FC236}">
                <a16:creationId xmlns:a16="http://schemas.microsoft.com/office/drawing/2014/main" id="{940249FE-5D81-A440-B1EB-088F23C569D5}"/>
              </a:ext>
            </a:extLst>
          </p:cNvPr>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a:extLst>
              <a:ext uri="{FF2B5EF4-FFF2-40B4-BE49-F238E27FC236}">
                <a16:creationId xmlns:a16="http://schemas.microsoft.com/office/drawing/2014/main" id="{A58D0655-8AE8-5C4D-AC15-61F82BD05747}"/>
              </a:ext>
            </a:extLst>
          </p:cNvPr>
          <p:cNvSpPr>
            <a:spLocks noGrp="1" noChangeArrowheads="1"/>
          </p:cNvSpPr>
          <p:nvPr>
            <p:ph type="sldNum" sz="quarter" idx="12"/>
          </p:nvPr>
        </p:nvSpPr>
        <p:spPr/>
        <p:txBody>
          <a:bodyPr/>
          <a:lstStyle>
            <a:lvl1pPr algn="r">
              <a:defRPr/>
            </a:lvl1pPr>
          </a:lstStyle>
          <a:p>
            <a:fld id="{1464EAD8-C1C1-C842-A24D-6CD734C1473B}" type="slidenum">
              <a:rPr lang="en-US" altLang="ja-JP"/>
              <a:pPr/>
              <a:t>‹#›</a:t>
            </a:fld>
            <a:endParaRPr lang="en-US" altLang="ja-JP"/>
          </a:p>
        </p:txBody>
      </p:sp>
    </p:spTree>
    <p:extLst>
      <p:ext uri="{BB962C8B-B14F-4D97-AF65-F5344CB8AC3E}">
        <p14:creationId xmlns:p14="http://schemas.microsoft.com/office/powerpoint/2010/main" val="32979616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450E0E1-903D-E940-B51F-C6D33077AF1F}" type="slidenum">
              <a:rPr lang="en-GB"/>
              <a:pPr>
                <a:defRPr/>
              </a:pPr>
              <a:t>‹#›</a:t>
            </a:fld>
            <a:endParaRPr lang="en-GB"/>
          </a:p>
        </p:txBody>
      </p:sp>
    </p:spTree>
    <p:extLst>
      <p:ext uri="{BB962C8B-B14F-4D97-AF65-F5344CB8AC3E}">
        <p14:creationId xmlns:p14="http://schemas.microsoft.com/office/powerpoint/2010/main" val="2516307511"/>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12CF4C5-CC4C-D24F-9A3A-D3A9C341AA49}" type="slidenum">
              <a:rPr lang="en-GB"/>
              <a:pPr>
                <a:defRPr/>
              </a:pPr>
              <a:t>‹#›</a:t>
            </a:fld>
            <a:endParaRPr lang="en-GB"/>
          </a:p>
        </p:txBody>
      </p:sp>
    </p:spTree>
    <p:extLst>
      <p:ext uri="{BB962C8B-B14F-4D97-AF65-F5344CB8AC3E}">
        <p14:creationId xmlns:p14="http://schemas.microsoft.com/office/powerpoint/2010/main" val="3343205028"/>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C012F7D-F423-7A48-AA17-086D9B86FC4A}" type="slidenum">
              <a:rPr lang="en-GB"/>
              <a:pPr>
                <a:defRPr/>
              </a:pPr>
              <a:t>‹#›</a:t>
            </a:fld>
            <a:endParaRPr lang="en-GB"/>
          </a:p>
        </p:txBody>
      </p:sp>
    </p:spTree>
    <p:extLst>
      <p:ext uri="{BB962C8B-B14F-4D97-AF65-F5344CB8AC3E}">
        <p14:creationId xmlns:p14="http://schemas.microsoft.com/office/powerpoint/2010/main" val="271538034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1F7AD80-DB7A-5346-9DAB-66EAB961AC5B}" type="slidenum">
              <a:rPr lang="en-GB"/>
              <a:pPr>
                <a:defRPr/>
              </a:pPr>
              <a:t>‹#›</a:t>
            </a:fld>
            <a:endParaRPr lang="en-GB"/>
          </a:p>
        </p:txBody>
      </p:sp>
    </p:spTree>
    <p:extLst>
      <p:ext uri="{BB962C8B-B14F-4D97-AF65-F5344CB8AC3E}">
        <p14:creationId xmlns:p14="http://schemas.microsoft.com/office/powerpoint/2010/main" val="1094711084"/>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5DD63776-8A69-DD49-828F-824B9B2BE3C4}" type="slidenum">
              <a:rPr lang="en-GB"/>
              <a:pPr>
                <a:defRPr/>
              </a:pPr>
              <a:t>‹#›</a:t>
            </a:fld>
            <a:endParaRPr lang="en-GB"/>
          </a:p>
        </p:txBody>
      </p:sp>
    </p:spTree>
    <p:extLst>
      <p:ext uri="{BB962C8B-B14F-4D97-AF65-F5344CB8AC3E}">
        <p14:creationId xmlns:p14="http://schemas.microsoft.com/office/powerpoint/2010/main" val="4019898762"/>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21B2AC0B-CE93-AE40-BF27-F8EF5E267185}" type="slidenum">
              <a:rPr lang="en-GB"/>
              <a:pPr>
                <a:defRPr/>
              </a:pPr>
              <a:t>‹#›</a:t>
            </a:fld>
            <a:endParaRPr lang="en-GB"/>
          </a:p>
        </p:txBody>
      </p:sp>
    </p:spTree>
    <p:extLst>
      <p:ext uri="{BB962C8B-B14F-4D97-AF65-F5344CB8AC3E}">
        <p14:creationId xmlns:p14="http://schemas.microsoft.com/office/powerpoint/2010/main" val="1801682649"/>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79BADAF0-B9D1-D04F-B933-B46D45ED6321}" type="slidenum">
              <a:rPr lang="en-GB"/>
              <a:pPr>
                <a:defRPr/>
              </a:pPr>
              <a:t>‹#›</a:t>
            </a:fld>
            <a:endParaRPr lang="en-GB"/>
          </a:p>
        </p:txBody>
      </p:sp>
    </p:spTree>
    <p:extLst>
      <p:ext uri="{BB962C8B-B14F-4D97-AF65-F5344CB8AC3E}">
        <p14:creationId xmlns:p14="http://schemas.microsoft.com/office/powerpoint/2010/main" val="2399042808"/>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F27001B-B477-DF44-8C9D-5DB2CFF4D1B4}" type="slidenum">
              <a:rPr lang="en-GB"/>
              <a:pPr>
                <a:defRPr/>
              </a:pPr>
              <a:t>‹#›</a:t>
            </a:fld>
            <a:endParaRPr lang="en-GB"/>
          </a:p>
        </p:txBody>
      </p:sp>
    </p:spTree>
    <p:extLst>
      <p:ext uri="{BB962C8B-B14F-4D97-AF65-F5344CB8AC3E}">
        <p14:creationId xmlns:p14="http://schemas.microsoft.com/office/powerpoint/2010/main" val="3120510687"/>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5FCC696-581D-A846-80A2-C7B7FEEF42CB}" type="slidenum">
              <a:rPr lang="en-GB"/>
              <a:pPr>
                <a:defRPr/>
              </a:pPr>
              <a:t>‹#›</a:t>
            </a:fld>
            <a:endParaRPr lang="en-GB"/>
          </a:p>
        </p:txBody>
      </p:sp>
    </p:spTree>
    <p:extLst>
      <p:ext uri="{BB962C8B-B14F-4D97-AF65-F5344CB8AC3E}">
        <p14:creationId xmlns:p14="http://schemas.microsoft.com/office/powerpoint/2010/main" val="2914741668"/>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82E3F0F-5F67-A341-8BEB-32AC443B991F}" type="slidenum">
              <a:rPr lang="en-GB"/>
              <a:pPr>
                <a:defRPr/>
              </a:pPr>
              <a:t>‹#›</a:t>
            </a:fld>
            <a:endParaRPr lang="en-GB"/>
          </a:p>
        </p:txBody>
      </p:sp>
    </p:spTree>
    <p:extLst>
      <p:ext uri="{BB962C8B-B14F-4D97-AF65-F5344CB8AC3E}">
        <p14:creationId xmlns:p14="http://schemas.microsoft.com/office/powerpoint/2010/main" val="120505665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20CD9BB4-A49C-6348-8A15-2A96BDE1CEF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182F2123-6DE3-6743-98B7-3C3E8BC2BFA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C757FF86-333F-6447-A28B-70B20A28F3AE}"/>
              </a:ext>
            </a:extLst>
          </p:cNvPr>
          <p:cNvSpPr>
            <a:spLocks noGrp="1" noChangeArrowheads="1"/>
          </p:cNvSpPr>
          <p:nvPr>
            <p:ph type="sldNum" sz="quarter" idx="12"/>
          </p:nvPr>
        </p:nvSpPr>
        <p:spPr>
          <a:ln/>
        </p:spPr>
        <p:txBody>
          <a:bodyPr/>
          <a:lstStyle>
            <a:lvl1pPr>
              <a:defRPr/>
            </a:lvl1pPr>
          </a:lstStyle>
          <a:p>
            <a:fld id="{BF2A4DCE-2FBD-9E47-897C-E27159AFA700}" type="slidenum">
              <a:rPr lang="en-US" altLang="ja-JP"/>
              <a:pPr/>
              <a:t>‹#›</a:t>
            </a:fld>
            <a:endParaRPr lang="en-US" altLang="ja-JP"/>
          </a:p>
        </p:txBody>
      </p:sp>
    </p:spTree>
    <p:extLst>
      <p:ext uri="{BB962C8B-B14F-4D97-AF65-F5344CB8AC3E}">
        <p14:creationId xmlns:p14="http://schemas.microsoft.com/office/powerpoint/2010/main" val="32334212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E6D4DA5-B3FC-5743-9BEF-F3CEF7DDB0F1}" type="slidenum">
              <a:rPr lang="en-GB"/>
              <a:pPr>
                <a:defRPr/>
              </a:pPr>
              <a:t>‹#›</a:t>
            </a:fld>
            <a:endParaRPr lang="en-GB"/>
          </a:p>
        </p:txBody>
      </p:sp>
    </p:spTree>
    <p:extLst>
      <p:ext uri="{BB962C8B-B14F-4D97-AF65-F5344CB8AC3E}">
        <p14:creationId xmlns:p14="http://schemas.microsoft.com/office/powerpoint/2010/main" val="2890232363"/>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A6E6AD-B376-5F44-99BD-B592C24486A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8456680-0944-9042-A5DA-545FE669436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1DD071D7-98AC-8249-82D3-0D6728F9BC8E}"/>
              </a:ext>
            </a:extLst>
          </p:cNvPr>
          <p:cNvSpPr>
            <a:spLocks noGrp="1" noChangeArrowheads="1"/>
          </p:cNvSpPr>
          <p:nvPr>
            <p:ph type="sldNum" sz="quarter" idx="12"/>
          </p:nvPr>
        </p:nvSpPr>
        <p:spPr>
          <a:ln/>
        </p:spPr>
        <p:txBody>
          <a:bodyPr/>
          <a:lstStyle>
            <a:lvl1pPr>
              <a:defRPr/>
            </a:lvl1pPr>
          </a:lstStyle>
          <a:p>
            <a:fld id="{81DBD4BF-0762-554B-9BA3-0922AD19CBBC}" type="slidenum">
              <a:rPr lang="en-GB" altLang="en-US"/>
              <a:pPr/>
              <a:t>‹#›</a:t>
            </a:fld>
            <a:endParaRPr lang="en-GB" altLang="en-US"/>
          </a:p>
        </p:txBody>
      </p:sp>
    </p:spTree>
    <p:extLst>
      <p:ext uri="{BB962C8B-B14F-4D97-AF65-F5344CB8AC3E}">
        <p14:creationId xmlns:p14="http://schemas.microsoft.com/office/powerpoint/2010/main" val="1833906216"/>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5E7937A6-27E0-EB4E-818E-FA72D34C14A7}"/>
              </a:ext>
            </a:extLst>
          </p:cNvPr>
          <p:cNvGrpSpPr>
            <a:grpSpLocks/>
          </p:cNvGrpSpPr>
          <p:nvPr/>
        </p:nvGrpSpPr>
        <p:grpSpPr bwMode="auto">
          <a:xfrm>
            <a:off x="0" y="0"/>
            <a:ext cx="6362700" cy="6858000"/>
            <a:chOff x="0" y="0"/>
            <a:chExt cx="4008" cy="4320"/>
          </a:xfrm>
        </p:grpSpPr>
        <p:pic>
          <p:nvPicPr>
            <p:cNvPr id="5" name="Picture 8" descr="Expbanna">
              <a:extLst>
                <a:ext uri="{FF2B5EF4-FFF2-40B4-BE49-F238E27FC236}">
                  <a16:creationId xmlns:a16="http://schemas.microsoft.com/office/drawing/2014/main" id="{DF12F263-4A44-2E4B-8323-6E9168E63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a:extLst>
                <a:ext uri="{FF2B5EF4-FFF2-40B4-BE49-F238E27FC236}">
                  <a16:creationId xmlns:a16="http://schemas.microsoft.com/office/drawing/2014/main" id="{8684D881-D89C-934C-9E6A-723AD34D6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a:extLst>
              <a:ext uri="{FF2B5EF4-FFF2-40B4-BE49-F238E27FC236}">
                <a16:creationId xmlns:a16="http://schemas.microsoft.com/office/drawing/2014/main" id="{F2CBEF96-BBC9-EC4A-9B80-6F3C124B8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a:t>Click to edit Master subtitle style</a:t>
            </a:r>
          </a:p>
        </p:txBody>
      </p:sp>
      <p:sp>
        <p:nvSpPr>
          <p:cNvPr id="8" name="Rectangle 4">
            <a:extLst>
              <a:ext uri="{FF2B5EF4-FFF2-40B4-BE49-F238E27FC236}">
                <a16:creationId xmlns:a16="http://schemas.microsoft.com/office/drawing/2014/main" id="{F3F18EDA-CF75-3340-B73E-38A38F493CAF}"/>
              </a:ext>
            </a:extLst>
          </p:cNvPr>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a:extLst>
              <a:ext uri="{FF2B5EF4-FFF2-40B4-BE49-F238E27FC236}">
                <a16:creationId xmlns:a16="http://schemas.microsoft.com/office/drawing/2014/main" id="{33A1D3E3-DAE6-1147-B389-30B2C15914AB}"/>
              </a:ext>
            </a:extLst>
          </p:cNvPr>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a:extLst>
              <a:ext uri="{FF2B5EF4-FFF2-40B4-BE49-F238E27FC236}">
                <a16:creationId xmlns:a16="http://schemas.microsoft.com/office/drawing/2014/main" id="{47BC027B-6246-C749-A0A4-15D453103B63}"/>
              </a:ext>
            </a:extLst>
          </p:cNvPr>
          <p:cNvSpPr>
            <a:spLocks noGrp="1" noChangeArrowheads="1"/>
          </p:cNvSpPr>
          <p:nvPr>
            <p:ph type="sldNum" sz="quarter" idx="12"/>
          </p:nvPr>
        </p:nvSpPr>
        <p:spPr/>
        <p:txBody>
          <a:bodyPr anchorCtr="0"/>
          <a:lstStyle>
            <a:lvl1pPr>
              <a:defRPr/>
            </a:lvl1pPr>
          </a:lstStyle>
          <a:p>
            <a:fld id="{BFC90DD8-0038-F34C-AE36-1FF01B1F9A91}" type="slidenum">
              <a:rPr lang="en-US" altLang="en-US"/>
              <a:pPr/>
              <a:t>‹#›</a:t>
            </a:fld>
            <a:endParaRPr lang="en-US" altLang="en-US"/>
          </a:p>
        </p:txBody>
      </p:sp>
    </p:spTree>
    <p:extLst>
      <p:ext uri="{BB962C8B-B14F-4D97-AF65-F5344CB8AC3E}">
        <p14:creationId xmlns:p14="http://schemas.microsoft.com/office/powerpoint/2010/main" val="180066377"/>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246F7E-C168-4D43-9D53-6D5D6B20F0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6C465C-8F23-9645-9CA4-937E0E80E1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B838B9-B893-8E42-9073-D07B50C231F2}"/>
              </a:ext>
            </a:extLst>
          </p:cNvPr>
          <p:cNvSpPr>
            <a:spLocks noGrp="1" noChangeArrowheads="1"/>
          </p:cNvSpPr>
          <p:nvPr>
            <p:ph type="sldNum" sz="quarter" idx="12"/>
          </p:nvPr>
        </p:nvSpPr>
        <p:spPr>
          <a:ln/>
        </p:spPr>
        <p:txBody>
          <a:bodyPr/>
          <a:lstStyle>
            <a:lvl1pPr>
              <a:defRPr/>
            </a:lvl1pPr>
          </a:lstStyle>
          <a:p>
            <a:fld id="{280969FB-F7AF-EC43-A880-8D4C5D04478C}" type="slidenum">
              <a:rPr lang="en-US" altLang="en-US"/>
              <a:pPr/>
              <a:t>‹#›</a:t>
            </a:fld>
            <a:endParaRPr lang="en-US" altLang="en-US"/>
          </a:p>
        </p:txBody>
      </p:sp>
    </p:spTree>
    <p:extLst>
      <p:ext uri="{BB962C8B-B14F-4D97-AF65-F5344CB8AC3E}">
        <p14:creationId xmlns:p14="http://schemas.microsoft.com/office/powerpoint/2010/main" val="1036948598"/>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8806CC-FF74-AE40-A1EA-6074065102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701221-0F59-9E40-9865-4AB270A374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453E56-0F9C-5C49-A605-DAFC940D3EE1}"/>
              </a:ext>
            </a:extLst>
          </p:cNvPr>
          <p:cNvSpPr>
            <a:spLocks noGrp="1" noChangeArrowheads="1"/>
          </p:cNvSpPr>
          <p:nvPr>
            <p:ph type="sldNum" sz="quarter" idx="12"/>
          </p:nvPr>
        </p:nvSpPr>
        <p:spPr>
          <a:ln/>
        </p:spPr>
        <p:txBody>
          <a:bodyPr/>
          <a:lstStyle>
            <a:lvl1pPr>
              <a:defRPr/>
            </a:lvl1pPr>
          </a:lstStyle>
          <a:p>
            <a:fld id="{894F774E-8C9F-6642-96A6-D49276959FBD}" type="slidenum">
              <a:rPr lang="en-US" altLang="en-US"/>
              <a:pPr/>
              <a:t>‹#›</a:t>
            </a:fld>
            <a:endParaRPr lang="en-US" altLang="en-US"/>
          </a:p>
        </p:txBody>
      </p:sp>
    </p:spTree>
    <p:extLst>
      <p:ext uri="{BB962C8B-B14F-4D97-AF65-F5344CB8AC3E}">
        <p14:creationId xmlns:p14="http://schemas.microsoft.com/office/powerpoint/2010/main" val="2506994348"/>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A91B1F-801B-BA43-A030-136A3F2C36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4E6F10-361F-8348-9FB2-460AE5AA5E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72A9A5-2E02-8041-BF82-A1D0809695AD}"/>
              </a:ext>
            </a:extLst>
          </p:cNvPr>
          <p:cNvSpPr>
            <a:spLocks noGrp="1" noChangeArrowheads="1"/>
          </p:cNvSpPr>
          <p:nvPr>
            <p:ph type="sldNum" sz="quarter" idx="12"/>
          </p:nvPr>
        </p:nvSpPr>
        <p:spPr>
          <a:ln/>
        </p:spPr>
        <p:txBody>
          <a:bodyPr/>
          <a:lstStyle>
            <a:lvl1pPr>
              <a:defRPr/>
            </a:lvl1pPr>
          </a:lstStyle>
          <a:p>
            <a:fld id="{76B2C7FC-997C-6C4A-98F5-DAF05BB56118}" type="slidenum">
              <a:rPr lang="en-US" altLang="en-US"/>
              <a:pPr/>
              <a:t>‹#›</a:t>
            </a:fld>
            <a:endParaRPr lang="en-US" altLang="en-US"/>
          </a:p>
        </p:txBody>
      </p:sp>
    </p:spTree>
    <p:extLst>
      <p:ext uri="{BB962C8B-B14F-4D97-AF65-F5344CB8AC3E}">
        <p14:creationId xmlns:p14="http://schemas.microsoft.com/office/powerpoint/2010/main" val="3615638950"/>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E20ADF-9EA9-FF4E-A2D4-FCA1E968558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574C4D5-FA01-1B45-B84C-DA77765D3B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230EE6-BFE5-8E45-91F8-C6B6F083CAE6}"/>
              </a:ext>
            </a:extLst>
          </p:cNvPr>
          <p:cNvSpPr>
            <a:spLocks noGrp="1" noChangeArrowheads="1"/>
          </p:cNvSpPr>
          <p:nvPr>
            <p:ph type="sldNum" sz="quarter" idx="12"/>
          </p:nvPr>
        </p:nvSpPr>
        <p:spPr>
          <a:ln/>
        </p:spPr>
        <p:txBody>
          <a:bodyPr/>
          <a:lstStyle>
            <a:lvl1pPr>
              <a:defRPr/>
            </a:lvl1pPr>
          </a:lstStyle>
          <a:p>
            <a:fld id="{F6CAE2B8-7EC3-474F-9EE7-08D9A0937B31}" type="slidenum">
              <a:rPr lang="en-US" altLang="en-US"/>
              <a:pPr/>
              <a:t>‹#›</a:t>
            </a:fld>
            <a:endParaRPr lang="en-US" altLang="en-US"/>
          </a:p>
        </p:txBody>
      </p:sp>
    </p:spTree>
    <p:extLst>
      <p:ext uri="{BB962C8B-B14F-4D97-AF65-F5344CB8AC3E}">
        <p14:creationId xmlns:p14="http://schemas.microsoft.com/office/powerpoint/2010/main" val="922503157"/>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9C13A8-8FAE-F94F-8658-4D9C8401ACF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DD7529-FC68-F042-97CA-5E5AFD523F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8B9EDC-F6F0-964A-8F9F-D380910ED64D}"/>
              </a:ext>
            </a:extLst>
          </p:cNvPr>
          <p:cNvSpPr>
            <a:spLocks noGrp="1" noChangeArrowheads="1"/>
          </p:cNvSpPr>
          <p:nvPr>
            <p:ph type="sldNum" sz="quarter" idx="12"/>
          </p:nvPr>
        </p:nvSpPr>
        <p:spPr>
          <a:ln/>
        </p:spPr>
        <p:txBody>
          <a:bodyPr/>
          <a:lstStyle>
            <a:lvl1pPr>
              <a:defRPr/>
            </a:lvl1pPr>
          </a:lstStyle>
          <a:p>
            <a:fld id="{BC3DDBCD-0960-F643-B826-5729BE8C92A0}" type="slidenum">
              <a:rPr lang="en-US" altLang="en-US"/>
              <a:pPr/>
              <a:t>‹#›</a:t>
            </a:fld>
            <a:endParaRPr lang="en-US" altLang="en-US"/>
          </a:p>
        </p:txBody>
      </p:sp>
    </p:spTree>
    <p:extLst>
      <p:ext uri="{BB962C8B-B14F-4D97-AF65-F5344CB8AC3E}">
        <p14:creationId xmlns:p14="http://schemas.microsoft.com/office/powerpoint/2010/main" val="1487924517"/>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9D65CE-444D-CE47-A6A4-AC3718AA03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25BE062-C9DD-0A43-B4FD-A567B29C49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957EC1-C68F-AE43-888D-7BBB28D4D2D1}"/>
              </a:ext>
            </a:extLst>
          </p:cNvPr>
          <p:cNvSpPr>
            <a:spLocks noGrp="1" noChangeArrowheads="1"/>
          </p:cNvSpPr>
          <p:nvPr>
            <p:ph type="sldNum" sz="quarter" idx="12"/>
          </p:nvPr>
        </p:nvSpPr>
        <p:spPr>
          <a:ln/>
        </p:spPr>
        <p:txBody>
          <a:bodyPr/>
          <a:lstStyle>
            <a:lvl1pPr>
              <a:defRPr/>
            </a:lvl1pPr>
          </a:lstStyle>
          <a:p>
            <a:fld id="{354ACB3D-EBBE-9C42-BEE9-7E078965A38C}" type="slidenum">
              <a:rPr lang="en-US" altLang="en-US"/>
              <a:pPr/>
              <a:t>‹#›</a:t>
            </a:fld>
            <a:endParaRPr lang="en-US" altLang="en-US"/>
          </a:p>
        </p:txBody>
      </p:sp>
    </p:spTree>
    <p:extLst>
      <p:ext uri="{BB962C8B-B14F-4D97-AF65-F5344CB8AC3E}">
        <p14:creationId xmlns:p14="http://schemas.microsoft.com/office/powerpoint/2010/main" val="2412860367"/>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BFC251-EFBB-E74B-B3FB-8AE4236811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16112E-A1EB-FF48-94BF-4984D7F72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DFF012-A55D-D54E-AB2E-4C243F33E0F7}"/>
              </a:ext>
            </a:extLst>
          </p:cNvPr>
          <p:cNvSpPr>
            <a:spLocks noGrp="1" noChangeArrowheads="1"/>
          </p:cNvSpPr>
          <p:nvPr>
            <p:ph type="sldNum" sz="quarter" idx="12"/>
          </p:nvPr>
        </p:nvSpPr>
        <p:spPr>
          <a:ln/>
        </p:spPr>
        <p:txBody>
          <a:bodyPr/>
          <a:lstStyle>
            <a:lvl1pPr>
              <a:defRPr/>
            </a:lvl1pPr>
          </a:lstStyle>
          <a:p>
            <a:fld id="{8B241EB5-BA27-5B4A-9A99-79469A52E1E5}" type="slidenum">
              <a:rPr lang="en-US" altLang="en-US"/>
              <a:pPr/>
              <a:t>‹#›</a:t>
            </a:fld>
            <a:endParaRPr lang="en-US" altLang="en-US"/>
          </a:p>
        </p:txBody>
      </p:sp>
    </p:spTree>
    <p:extLst>
      <p:ext uri="{BB962C8B-B14F-4D97-AF65-F5344CB8AC3E}">
        <p14:creationId xmlns:p14="http://schemas.microsoft.com/office/powerpoint/2010/main" val="109098982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FFAABC93-63BE-1542-83D4-E54A4E2B768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7865BA78-6490-A641-ACE7-94240A942A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7118A819-29E2-6D44-BAD4-651CE0D06BD8}"/>
              </a:ext>
            </a:extLst>
          </p:cNvPr>
          <p:cNvSpPr>
            <a:spLocks noGrp="1" noChangeArrowheads="1"/>
          </p:cNvSpPr>
          <p:nvPr>
            <p:ph type="sldNum" sz="quarter" idx="12"/>
          </p:nvPr>
        </p:nvSpPr>
        <p:spPr>
          <a:ln/>
        </p:spPr>
        <p:txBody>
          <a:bodyPr/>
          <a:lstStyle>
            <a:lvl1pPr>
              <a:defRPr/>
            </a:lvl1pPr>
          </a:lstStyle>
          <a:p>
            <a:fld id="{63DB96B1-F130-DC4E-AE38-6D3DC2F9C5ED}" type="slidenum">
              <a:rPr lang="en-US" altLang="ja-JP"/>
              <a:pPr/>
              <a:t>‹#›</a:t>
            </a:fld>
            <a:endParaRPr lang="en-US" altLang="ja-JP"/>
          </a:p>
        </p:txBody>
      </p:sp>
    </p:spTree>
    <p:extLst>
      <p:ext uri="{BB962C8B-B14F-4D97-AF65-F5344CB8AC3E}">
        <p14:creationId xmlns:p14="http://schemas.microsoft.com/office/powerpoint/2010/main" val="31872565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5A6464-AB05-7E4A-8C86-9702A3798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90429D-CD61-684A-B45E-1431DEFEBE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D1AAE-0E59-384D-90C1-FE03BC099808}"/>
              </a:ext>
            </a:extLst>
          </p:cNvPr>
          <p:cNvSpPr>
            <a:spLocks noGrp="1" noChangeArrowheads="1"/>
          </p:cNvSpPr>
          <p:nvPr>
            <p:ph type="sldNum" sz="quarter" idx="12"/>
          </p:nvPr>
        </p:nvSpPr>
        <p:spPr>
          <a:ln/>
        </p:spPr>
        <p:txBody>
          <a:bodyPr/>
          <a:lstStyle>
            <a:lvl1pPr>
              <a:defRPr/>
            </a:lvl1pPr>
          </a:lstStyle>
          <a:p>
            <a:fld id="{9F52C8F4-1A88-CA4A-AB57-83A5D6B58663}" type="slidenum">
              <a:rPr lang="en-US" altLang="en-US"/>
              <a:pPr/>
              <a:t>‹#›</a:t>
            </a:fld>
            <a:endParaRPr lang="en-US" altLang="en-US"/>
          </a:p>
        </p:txBody>
      </p:sp>
    </p:spTree>
    <p:extLst>
      <p:ext uri="{BB962C8B-B14F-4D97-AF65-F5344CB8AC3E}">
        <p14:creationId xmlns:p14="http://schemas.microsoft.com/office/powerpoint/2010/main" val="1523479609"/>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B19230-FC26-7349-94B0-08BC48917E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ECD845-EC09-F34A-A25A-DB2A097955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31762-A80B-6C41-AFBF-4F3E824C4C43}"/>
              </a:ext>
            </a:extLst>
          </p:cNvPr>
          <p:cNvSpPr>
            <a:spLocks noGrp="1" noChangeArrowheads="1"/>
          </p:cNvSpPr>
          <p:nvPr>
            <p:ph type="sldNum" sz="quarter" idx="12"/>
          </p:nvPr>
        </p:nvSpPr>
        <p:spPr>
          <a:ln/>
        </p:spPr>
        <p:txBody>
          <a:bodyPr/>
          <a:lstStyle>
            <a:lvl1pPr>
              <a:defRPr/>
            </a:lvl1pPr>
          </a:lstStyle>
          <a:p>
            <a:fld id="{EA41ED70-FA14-C84A-B759-FCF454EB81E8}" type="slidenum">
              <a:rPr lang="en-US" altLang="en-US"/>
              <a:pPr/>
              <a:t>‹#›</a:t>
            </a:fld>
            <a:endParaRPr lang="en-US" altLang="en-US"/>
          </a:p>
        </p:txBody>
      </p:sp>
    </p:spTree>
    <p:extLst>
      <p:ext uri="{BB962C8B-B14F-4D97-AF65-F5344CB8AC3E}">
        <p14:creationId xmlns:p14="http://schemas.microsoft.com/office/powerpoint/2010/main" val="1946122031"/>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E2432F-D81C-9243-8762-C450EAD5E7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A533BD-43A8-2F4B-9F0E-3EDE3FF94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B2DBB-FCDA-C04D-A6B9-B967BBAAF9A9}"/>
              </a:ext>
            </a:extLst>
          </p:cNvPr>
          <p:cNvSpPr>
            <a:spLocks noGrp="1" noChangeArrowheads="1"/>
          </p:cNvSpPr>
          <p:nvPr>
            <p:ph type="sldNum" sz="quarter" idx="12"/>
          </p:nvPr>
        </p:nvSpPr>
        <p:spPr>
          <a:ln/>
        </p:spPr>
        <p:txBody>
          <a:bodyPr/>
          <a:lstStyle>
            <a:lvl1pPr>
              <a:defRPr/>
            </a:lvl1pPr>
          </a:lstStyle>
          <a:p>
            <a:fld id="{288E0AF2-188D-2540-9BB8-1CDF7C9C69B7}" type="slidenum">
              <a:rPr lang="en-US" altLang="en-US"/>
              <a:pPr/>
              <a:t>‹#›</a:t>
            </a:fld>
            <a:endParaRPr lang="en-US" altLang="en-US"/>
          </a:p>
        </p:txBody>
      </p:sp>
    </p:spTree>
    <p:extLst>
      <p:ext uri="{BB962C8B-B14F-4D97-AF65-F5344CB8AC3E}">
        <p14:creationId xmlns:p14="http://schemas.microsoft.com/office/powerpoint/2010/main" val="3335344045"/>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07180234"/>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58711157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107837100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386952451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45416184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788238229"/>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318562036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F94A7163-685B-3A4D-8F52-DE2F93F5BAD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E10AAF97-C7C5-8E4B-9054-61690928C91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F18C033D-3241-7C41-9055-C49311E62166}"/>
              </a:ext>
            </a:extLst>
          </p:cNvPr>
          <p:cNvSpPr>
            <a:spLocks noGrp="1" noChangeArrowheads="1"/>
          </p:cNvSpPr>
          <p:nvPr>
            <p:ph type="sldNum" sz="quarter" idx="12"/>
          </p:nvPr>
        </p:nvSpPr>
        <p:spPr>
          <a:ln/>
        </p:spPr>
        <p:txBody>
          <a:bodyPr/>
          <a:lstStyle>
            <a:lvl1pPr>
              <a:defRPr/>
            </a:lvl1pPr>
          </a:lstStyle>
          <a:p>
            <a:fld id="{04F4D579-1423-4545-B769-23BC97EDEF4C}" type="slidenum">
              <a:rPr lang="en-US" altLang="ja-JP"/>
              <a:pPr/>
              <a:t>‹#›</a:t>
            </a:fld>
            <a:endParaRPr lang="en-US" altLang="ja-JP"/>
          </a:p>
        </p:txBody>
      </p:sp>
    </p:spTree>
    <p:extLst>
      <p:ext uri="{BB962C8B-B14F-4D97-AF65-F5344CB8AC3E}">
        <p14:creationId xmlns:p14="http://schemas.microsoft.com/office/powerpoint/2010/main" val="1794479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4086413915"/>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3131386003"/>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2727006750"/>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376892800"/>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05ADDFB7-B4CA-5747-B626-9D3B1D1C5899}"/>
              </a:ext>
            </a:extLst>
          </p:cNvPr>
          <p:cNvGrpSpPr>
            <a:grpSpLocks/>
          </p:cNvGrpSpPr>
          <p:nvPr/>
        </p:nvGrpSpPr>
        <p:grpSpPr bwMode="auto">
          <a:xfrm>
            <a:off x="0" y="0"/>
            <a:ext cx="6362700" cy="6858000"/>
            <a:chOff x="0" y="0"/>
            <a:chExt cx="4008" cy="4320"/>
          </a:xfrm>
        </p:grpSpPr>
        <p:pic>
          <p:nvPicPr>
            <p:cNvPr id="5" name="Picture 8" descr="Expbanna">
              <a:extLst>
                <a:ext uri="{FF2B5EF4-FFF2-40B4-BE49-F238E27FC236}">
                  <a16:creationId xmlns:a16="http://schemas.microsoft.com/office/drawing/2014/main" id="{B088F33B-DC60-234F-AFC3-46F5B8D7F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a:extLst>
                <a:ext uri="{FF2B5EF4-FFF2-40B4-BE49-F238E27FC236}">
                  <a16:creationId xmlns:a16="http://schemas.microsoft.com/office/drawing/2014/main" id="{B9D03171-A2A4-FB47-BF7C-32917B63D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a:extLst>
              <a:ext uri="{FF2B5EF4-FFF2-40B4-BE49-F238E27FC236}">
                <a16:creationId xmlns:a16="http://schemas.microsoft.com/office/drawing/2014/main" id="{D804E7EF-07B3-0A4D-9039-F01521A47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a:t>Click to edit Master subtitle style</a:t>
            </a:r>
          </a:p>
        </p:txBody>
      </p:sp>
      <p:sp>
        <p:nvSpPr>
          <p:cNvPr id="8" name="Rectangle 4">
            <a:extLst>
              <a:ext uri="{FF2B5EF4-FFF2-40B4-BE49-F238E27FC236}">
                <a16:creationId xmlns:a16="http://schemas.microsoft.com/office/drawing/2014/main" id="{1223EA0D-DD9C-E049-BEA9-211EF69C092B}"/>
              </a:ext>
            </a:extLst>
          </p:cNvPr>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a:extLst>
              <a:ext uri="{FF2B5EF4-FFF2-40B4-BE49-F238E27FC236}">
                <a16:creationId xmlns:a16="http://schemas.microsoft.com/office/drawing/2014/main" id="{849E24D2-82B8-9042-A786-CA176BE7B65D}"/>
              </a:ext>
            </a:extLst>
          </p:cNvPr>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a:extLst>
              <a:ext uri="{FF2B5EF4-FFF2-40B4-BE49-F238E27FC236}">
                <a16:creationId xmlns:a16="http://schemas.microsoft.com/office/drawing/2014/main" id="{937CFD0B-2D52-8343-9DD3-F9CD9DE31BFC}"/>
              </a:ext>
            </a:extLst>
          </p:cNvPr>
          <p:cNvSpPr>
            <a:spLocks noGrp="1" noChangeArrowheads="1"/>
          </p:cNvSpPr>
          <p:nvPr>
            <p:ph type="sldNum" sz="quarter" idx="12"/>
          </p:nvPr>
        </p:nvSpPr>
        <p:spPr/>
        <p:txBody>
          <a:bodyPr anchorCtr="0"/>
          <a:lstStyle>
            <a:lvl1pPr>
              <a:defRPr/>
            </a:lvl1pPr>
          </a:lstStyle>
          <a:p>
            <a:fld id="{6F64E9E6-D9C4-DA4F-A468-630899D3FE7D}" type="slidenum">
              <a:rPr lang="en-US" altLang="en-US"/>
              <a:pPr/>
              <a:t>‹#›</a:t>
            </a:fld>
            <a:endParaRPr lang="en-US" altLang="en-US"/>
          </a:p>
        </p:txBody>
      </p:sp>
    </p:spTree>
    <p:extLst>
      <p:ext uri="{BB962C8B-B14F-4D97-AF65-F5344CB8AC3E}">
        <p14:creationId xmlns:p14="http://schemas.microsoft.com/office/powerpoint/2010/main" val="3650620093"/>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39253D-A6BD-0245-B65E-1D40029CDC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7B9CA0-E524-2941-A374-6AE074D6DE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1F10BC-A1FA-674B-9534-03B75999ADB2}"/>
              </a:ext>
            </a:extLst>
          </p:cNvPr>
          <p:cNvSpPr>
            <a:spLocks noGrp="1" noChangeArrowheads="1"/>
          </p:cNvSpPr>
          <p:nvPr>
            <p:ph type="sldNum" sz="quarter" idx="12"/>
          </p:nvPr>
        </p:nvSpPr>
        <p:spPr>
          <a:ln/>
        </p:spPr>
        <p:txBody>
          <a:bodyPr/>
          <a:lstStyle>
            <a:lvl1pPr>
              <a:defRPr/>
            </a:lvl1pPr>
          </a:lstStyle>
          <a:p>
            <a:fld id="{6E28D427-FA3C-8E4B-AA0D-08B88F32FABF}" type="slidenum">
              <a:rPr lang="en-US" altLang="en-US"/>
              <a:pPr/>
              <a:t>‹#›</a:t>
            </a:fld>
            <a:endParaRPr lang="en-US" altLang="en-US"/>
          </a:p>
        </p:txBody>
      </p:sp>
    </p:spTree>
    <p:extLst>
      <p:ext uri="{BB962C8B-B14F-4D97-AF65-F5344CB8AC3E}">
        <p14:creationId xmlns:p14="http://schemas.microsoft.com/office/powerpoint/2010/main" val="3054811880"/>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2A9E766-BF8F-AE43-B187-C2E9E9709A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E981D9-1802-8A4B-9365-AAB1FB2F97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0093C3-2279-BE4F-BE4D-90D3A6F55734}"/>
              </a:ext>
            </a:extLst>
          </p:cNvPr>
          <p:cNvSpPr>
            <a:spLocks noGrp="1" noChangeArrowheads="1"/>
          </p:cNvSpPr>
          <p:nvPr>
            <p:ph type="sldNum" sz="quarter" idx="12"/>
          </p:nvPr>
        </p:nvSpPr>
        <p:spPr>
          <a:ln/>
        </p:spPr>
        <p:txBody>
          <a:bodyPr/>
          <a:lstStyle>
            <a:lvl1pPr>
              <a:defRPr/>
            </a:lvl1pPr>
          </a:lstStyle>
          <a:p>
            <a:fld id="{BB7FD653-A3AE-1549-A36D-D3A2A9A33A5C}" type="slidenum">
              <a:rPr lang="en-US" altLang="en-US"/>
              <a:pPr/>
              <a:t>‹#›</a:t>
            </a:fld>
            <a:endParaRPr lang="en-US" altLang="en-US"/>
          </a:p>
        </p:txBody>
      </p:sp>
    </p:spTree>
    <p:extLst>
      <p:ext uri="{BB962C8B-B14F-4D97-AF65-F5344CB8AC3E}">
        <p14:creationId xmlns:p14="http://schemas.microsoft.com/office/powerpoint/2010/main" val="3308915760"/>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46C705-7C23-7C48-983A-B4AA715B2C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15AC12-32D0-7B45-AD6E-57ECF35199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59FEA4-43F6-E541-BFDF-752C14C8ABF3}"/>
              </a:ext>
            </a:extLst>
          </p:cNvPr>
          <p:cNvSpPr>
            <a:spLocks noGrp="1" noChangeArrowheads="1"/>
          </p:cNvSpPr>
          <p:nvPr>
            <p:ph type="sldNum" sz="quarter" idx="12"/>
          </p:nvPr>
        </p:nvSpPr>
        <p:spPr>
          <a:ln/>
        </p:spPr>
        <p:txBody>
          <a:bodyPr/>
          <a:lstStyle>
            <a:lvl1pPr>
              <a:defRPr/>
            </a:lvl1pPr>
          </a:lstStyle>
          <a:p>
            <a:fld id="{27E0A716-35A0-A241-90B4-104B1AA95673}" type="slidenum">
              <a:rPr lang="en-US" altLang="en-US"/>
              <a:pPr/>
              <a:t>‹#›</a:t>
            </a:fld>
            <a:endParaRPr lang="en-US" altLang="en-US"/>
          </a:p>
        </p:txBody>
      </p:sp>
    </p:spTree>
    <p:extLst>
      <p:ext uri="{BB962C8B-B14F-4D97-AF65-F5344CB8AC3E}">
        <p14:creationId xmlns:p14="http://schemas.microsoft.com/office/powerpoint/2010/main" val="675874534"/>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0CBAEA-ACCB-134C-92CB-164CBB4A936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839E2C8-D9D7-7847-A80F-05BEB188B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E2D829-C9CA-8043-BF66-E8D26B17BAEB}"/>
              </a:ext>
            </a:extLst>
          </p:cNvPr>
          <p:cNvSpPr>
            <a:spLocks noGrp="1" noChangeArrowheads="1"/>
          </p:cNvSpPr>
          <p:nvPr>
            <p:ph type="sldNum" sz="quarter" idx="12"/>
          </p:nvPr>
        </p:nvSpPr>
        <p:spPr>
          <a:ln/>
        </p:spPr>
        <p:txBody>
          <a:bodyPr/>
          <a:lstStyle>
            <a:lvl1pPr>
              <a:defRPr/>
            </a:lvl1pPr>
          </a:lstStyle>
          <a:p>
            <a:fld id="{A504D9A2-6F19-5342-8A0A-CEA38803CA51}" type="slidenum">
              <a:rPr lang="en-US" altLang="en-US"/>
              <a:pPr/>
              <a:t>‹#›</a:t>
            </a:fld>
            <a:endParaRPr lang="en-US" altLang="en-US"/>
          </a:p>
        </p:txBody>
      </p:sp>
    </p:spTree>
    <p:extLst>
      <p:ext uri="{BB962C8B-B14F-4D97-AF65-F5344CB8AC3E}">
        <p14:creationId xmlns:p14="http://schemas.microsoft.com/office/powerpoint/2010/main" val="2870455094"/>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3032B8-D067-B449-B4E6-38AEDAA68D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A739B7-8729-2246-83D7-603FB2285F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0E11553-8DF0-2040-8893-22D430CAA5EA}"/>
              </a:ext>
            </a:extLst>
          </p:cNvPr>
          <p:cNvSpPr>
            <a:spLocks noGrp="1" noChangeArrowheads="1"/>
          </p:cNvSpPr>
          <p:nvPr>
            <p:ph type="sldNum" sz="quarter" idx="12"/>
          </p:nvPr>
        </p:nvSpPr>
        <p:spPr>
          <a:ln/>
        </p:spPr>
        <p:txBody>
          <a:bodyPr/>
          <a:lstStyle>
            <a:lvl1pPr>
              <a:defRPr/>
            </a:lvl1pPr>
          </a:lstStyle>
          <a:p>
            <a:fld id="{F1BA238F-1085-EA4E-AF7C-FD7E70689896}" type="slidenum">
              <a:rPr lang="en-US" altLang="en-US"/>
              <a:pPr/>
              <a:t>‹#›</a:t>
            </a:fld>
            <a:endParaRPr lang="en-US" altLang="en-US"/>
          </a:p>
        </p:txBody>
      </p:sp>
    </p:spTree>
    <p:extLst>
      <p:ext uri="{BB962C8B-B14F-4D97-AF65-F5344CB8AC3E}">
        <p14:creationId xmlns:p14="http://schemas.microsoft.com/office/powerpoint/2010/main" val="306917643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72D6E72F-3C3D-1541-8984-20B8009A91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a:extLst>
              <a:ext uri="{FF2B5EF4-FFF2-40B4-BE49-F238E27FC236}">
                <a16:creationId xmlns:a16="http://schemas.microsoft.com/office/drawing/2014/main" id="{79391B71-8870-444E-BB77-48AF31C3C2C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a:extLst>
              <a:ext uri="{FF2B5EF4-FFF2-40B4-BE49-F238E27FC236}">
                <a16:creationId xmlns:a16="http://schemas.microsoft.com/office/drawing/2014/main" id="{892D160D-7104-3447-8D2C-5E25CA017BB2}"/>
              </a:ext>
            </a:extLst>
          </p:cNvPr>
          <p:cNvSpPr>
            <a:spLocks noGrp="1" noChangeArrowheads="1"/>
          </p:cNvSpPr>
          <p:nvPr>
            <p:ph type="sldNum" sz="quarter" idx="12"/>
          </p:nvPr>
        </p:nvSpPr>
        <p:spPr>
          <a:ln/>
        </p:spPr>
        <p:txBody>
          <a:bodyPr/>
          <a:lstStyle>
            <a:lvl1pPr>
              <a:defRPr/>
            </a:lvl1pPr>
          </a:lstStyle>
          <a:p>
            <a:fld id="{F6C6A373-7326-214D-8A9E-FA56188E4D10}" type="slidenum">
              <a:rPr lang="en-US" altLang="ja-JP"/>
              <a:pPr/>
              <a:t>‹#›</a:t>
            </a:fld>
            <a:endParaRPr lang="en-US" altLang="ja-JP"/>
          </a:p>
        </p:txBody>
      </p:sp>
    </p:spTree>
    <p:extLst>
      <p:ext uri="{BB962C8B-B14F-4D97-AF65-F5344CB8AC3E}">
        <p14:creationId xmlns:p14="http://schemas.microsoft.com/office/powerpoint/2010/main" val="2182582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F65B74-5C32-E347-94B1-9F89E41033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1BBED84-CAFB-8941-8D0E-078C6D9CD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85BAC1-948D-A54D-9885-55F7A47BF735}"/>
              </a:ext>
            </a:extLst>
          </p:cNvPr>
          <p:cNvSpPr>
            <a:spLocks noGrp="1" noChangeArrowheads="1"/>
          </p:cNvSpPr>
          <p:nvPr>
            <p:ph type="sldNum" sz="quarter" idx="12"/>
          </p:nvPr>
        </p:nvSpPr>
        <p:spPr>
          <a:ln/>
        </p:spPr>
        <p:txBody>
          <a:bodyPr/>
          <a:lstStyle>
            <a:lvl1pPr>
              <a:defRPr/>
            </a:lvl1pPr>
          </a:lstStyle>
          <a:p>
            <a:fld id="{226C9F10-8DFE-8446-97A7-B509E654746E}" type="slidenum">
              <a:rPr lang="en-US" altLang="en-US"/>
              <a:pPr/>
              <a:t>‹#›</a:t>
            </a:fld>
            <a:endParaRPr lang="en-US" altLang="en-US"/>
          </a:p>
        </p:txBody>
      </p:sp>
    </p:spTree>
    <p:extLst>
      <p:ext uri="{BB962C8B-B14F-4D97-AF65-F5344CB8AC3E}">
        <p14:creationId xmlns:p14="http://schemas.microsoft.com/office/powerpoint/2010/main" val="2864036514"/>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709249-D79F-844A-85F1-D84688CD0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3FFF7D-5FB2-BB44-99C4-323759DD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C7FC6-7224-904B-B838-D083A9B1DD64}"/>
              </a:ext>
            </a:extLst>
          </p:cNvPr>
          <p:cNvSpPr>
            <a:spLocks noGrp="1" noChangeArrowheads="1"/>
          </p:cNvSpPr>
          <p:nvPr>
            <p:ph type="sldNum" sz="quarter" idx="12"/>
          </p:nvPr>
        </p:nvSpPr>
        <p:spPr>
          <a:ln/>
        </p:spPr>
        <p:txBody>
          <a:bodyPr/>
          <a:lstStyle>
            <a:lvl1pPr>
              <a:defRPr/>
            </a:lvl1pPr>
          </a:lstStyle>
          <a:p>
            <a:fld id="{E8B7C2F4-D4BD-8A4F-AA28-739B5460830B}" type="slidenum">
              <a:rPr lang="en-US" altLang="en-US"/>
              <a:pPr/>
              <a:t>‹#›</a:t>
            </a:fld>
            <a:endParaRPr lang="en-US" altLang="en-US"/>
          </a:p>
        </p:txBody>
      </p:sp>
    </p:spTree>
    <p:extLst>
      <p:ext uri="{BB962C8B-B14F-4D97-AF65-F5344CB8AC3E}">
        <p14:creationId xmlns:p14="http://schemas.microsoft.com/office/powerpoint/2010/main" val="888202450"/>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DE6C22-B54F-A246-9115-EE64166235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E2B4EC-14C9-F745-B433-DC13A2FA20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BF3E17-B25B-F64F-88E8-699342617DE9}"/>
              </a:ext>
            </a:extLst>
          </p:cNvPr>
          <p:cNvSpPr>
            <a:spLocks noGrp="1" noChangeArrowheads="1"/>
          </p:cNvSpPr>
          <p:nvPr>
            <p:ph type="sldNum" sz="quarter" idx="12"/>
          </p:nvPr>
        </p:nvSpPr>
        <p:spPr>
          <a:ln/>
        </p:spPr>
        <p:txBody>
          <a:bodyPr/>
          <a:lstStyle>
            <a:lvl1pPr>
              <a:defRPr/>
            </a:lvl1pPr>
          </a:lstStyle>
          <a:p>
            <a:fld id="{4727C706-7998-BE40-863D-107183681FE7}" type="slidenum">
              <a:rPr lang="en-US" altLang="en-US"/>
              <a:pPr/>
              <a:t>‹#›</a:t>
            </a:fld>
            <a:endParaRPr lang="en-US" altLang="en-US"/>
          </a:p>
        </p:txBody>
      </p:sp>
    </p:spTree>
    <p:extLst>
      <p:ext uri="{BB962C8B-B14F-4D97-AF65-F5344CB8AC3E}">
        <p14:creationId xmlns:p14="http://schemas.microsoft.com/office/powerpoint/2010/main" val="3793754786"/>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5D5078-7861-2B45-AE17-7DA64C1502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8B6907-F3CE-0A41-A194-C3258B73FF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16F794-E84E-F74A-9C22-AD50806AF2B7}"/>
              </a:ext>
            </a:extLst>
          </p:cNvPr>
          <p:cNvSpPr>
            <a:spLocks noGrp="1" noChangeArrowheads="1"/>
          </p:cNvSpPr>
          <p:nvPr>
            <p:ph type="sldNum" sz="quarter" idx="12"/>
          </p:nvPr>
        </p:nvSpPr>
        <p:spPr>
          <a:ln/>
        </p:spPr>
        <p:txBody>
          <a:bodyPr/>
          <a:lstStyle>
            <a:lvl1pPr>
              <a:defRPr/>
            </a:lvl1pPr>
          </a:lstStyle>
          <a:p>
            <a:fld id="{FE1FE00C-6B36-D54D-BB04-2B77ED01D062}" type="slidenum">
              <a:rPr lang="en-US" altLang="en-US"/>
              <a:pPr/>
              <a:t>‹#›</a:t>
            </a:fld>
            <a:endParaRPr lang="en-US" altLang="en-US"/>
          </a:p>
        </p:txBody>
      </p:sp>
    </p:spTree>
    <p:extLst>
      <p:ext uri="{BB962C8B-B14F-4D97-AF65-F5344CB8AC3E}">
        <p14:creationId xmlns:p14="http://schemas.microsoft.com/office/powerpoint/2010/main" val="2931297853"/>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39B8EC-58EB-5544-BD15-9173444FA6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423606-3387-7047-B3DF-F9450EF74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91A9D0-C4C4-E74E-8813-4BFAF7D06D0C}"/>
              </a:ext>
            </a:extLst>
          </p:cNvPr>
          <p:cNvSpPr>
            <a:spLocks noGrp="1" noChangeArrowheads="1"/>
          </p:cNvSpPr>
          <p:nvPr>
            <p:ph type="sldNum" sz="quarter" idx="12"/>
          </p:nvPr>
        </p:nvSpPr>
        <p:spPr>
          <a:ln/>
        </p:spPr>
        <p:txBody>
          <a:bodyPr/>
          <a:lstStyle>
            <a:lvl1pPr>
              <a:defRPr/>
            </a:lvl1pPr>
          </a:lstStyle>
          <a:p>
            <a:fld id="{077C7A49-E39C-1C44-AC9C-51F954C372EA}" type="slidenum">
              <a:rPr lang="en-US" altLang="en-US"/>
              <a:pPr/>
              <a:t>‹#›</a:t>
            </a:fld>
            <a:endParaRPr lang="en-US" altLang="en-US"/>
          </a:p>
        </p:txBody>
      </p:sp>
    </p:spTree>
    <p:extLst>
      <p:ext uri="{BB962C8B-B14F-4D97-AF65-F5344CB8AC3E}">
        <p14:creationId xmlns:p14="http://schemas.microsoft.com/office/powerpoint/2010/main" val="230527464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B585A4F2-3B9D-7343-8B9F-B0DBE5433ECC}" type="slidenum">
              <a:rPr lang="en-US" altLang="ja-JP"/>
              <a:pPr>
                <a:defRPr/>
              </a:pPr>
              <a:t>‹#›</a:t>
            </a:fld>
            <a:endParaRPr lang="en-US" altLang="ja-JP"/>
          </a:p>
        </p:txBody>
      </p:sp>
    </p:spTree>
    <p:extLst>
      <p:ext uri="{BB962C8B-B14F-4D97-AF65-F5344CB8AC3E}">
        <p14:creationId xmlns:p14="http://schemas.microsoft.com/office/powerpoint/2010/main" val="14694847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379C50F-3713-A64A-870B-B98E6ACE34DE}" type="slidenum">
              <a:rPr lang="en-US" altLang="ja-JP"/>
              <a:pPr>
                <a:defRPr/>
              </a:pPr>
              <a:t>‹#›</a:t>
            </a:fld>
            <a:endParaRPr lang="en-US" altLang="ja-JP"/>
          </a:p>
        </p:txBody>
      </p:sp>
    </p:spTree>
    <p:extLst>
      <p:ext uri="{BB962C8B-B14F-4D97-AF65-F5344CB8AC3E}">
        <p14:creationId xmlns:p14="http://schemas.microsoft.com/office/powerpoint/2010/main" val="24853063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3EED341-180A-6F47-BC11-6B182AF09F1D}" type="slidenum">
              <a:rPr lang="en-US" altLang="ja-JP"/>
              <a:pPr>
                <a:defRPr/>
              </a:pPr>
              <a:t>‹#›</a:t>
            </a:fld>
            <a:endParaRPr lang="en-US" altLang="ja-JP"/>
          </a:p>
        </p:txBody>
      </p:sp>
    </p:spTree>
    <p:extLst>
      <p:ext uri="{BB962C8B-B14F-4D97-AF65-F5344CB8AC3E}">
        <p14:creationId xmlns:p14="http://schemas.microsoft.com/office/powerpoint/2010/main" val="16739230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C6B70F8-930B-3343-87D9-ADD465BC3282}" type="slidenum">
              <a:rPr lang="en-US" altLang="ja-JP"/>
              <a:pPr>
                <a:defRPr/>
              </a:pPr>
              <a:t>‹#›</a:t>
            </a:fld>
            <a:endParaRPr lang="en-US" altLang="ja-JP"/>
          </a:p>
        </p:txBody>
      </p:sp>
    </p:spTree>
    <p:extLst>
      <p:ext uri="{BB962C8B-B14F-4D97-AF65-F5344CB8AC3E}">
        <p14:creationId xmlns:p14="http://schemas.microsoft.com/office/powerpoint/2010/main" val="32896512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F00851B2-46BE-8744-B605-F729D2FECB37}" type="slidenum">
              <a:rPr lang="en-US" altLang="ja-JP"/>
              <a:pPr>
                <a:defRPr/>
              </a:pPr>
              <a:t>‹#›</a:t>
            </a:fld>
            <a:endParaRPr lang="en-US" altLang="ja-JP"/>
          </a:p>
        </p:txBody>
      </p:sp>
    </p:spTree>
    <p:extLst>
      <p:ext uri="{BB962C8B-B14F-4D97-AF65-F5344CB8AC3E}">
        <p14:creationId xmlns:p14="http://schemas.microsoft.com/office/powerpoint/2010/main" val="83634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B802913A-B33F-374F-ADBA-12B4CC96CEB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a:extLst>
              <a:ext uri="{FF2B5EF4-FFF2-40B4-BE49-F238E27FC236}">
                <a16:creationId xmlns:a16="http://schemas.microsoft.com/office/drawing/2014/main" id="{905121AF-30C4-2E47-8521-0156BABA2F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a:extLst>
              <a:ext uri="{FF2B5EF4-FFF2-40B4-BE49-F238E27FC236}">
                <a16:creationId xmlns:a16="http://schemas.microsoft.com/office/drawing/2014/main" id="{55AEF15F-2BAF-BC4C-8D4F-17E5E1A12C7E}"/>
              </a:ext>
            </a:extLst>
          </p:cNvPr>
          <p:cNvSpPr>
            <a:spLocks noGrp="1" noChangeArrowheads="1"/>
          </p:cNvSpPr>
          <p:nvPr>
            <p:ph type="sldNum" sz="quarter" idx="12"/>
          </p:nvPr>
        </p:nvSpPr>
        <p:spPr>
          <a:ln/>
        </p:spPr>
        <p:txBody>
          <a:bodyPr/>
          <a:lstStyle>
            <a:lvl1pPr>
              <a:defRPr/>
            </a:lvl1pPr>
          </a:lstStyle>
          <a:p>
            <a:fld id="{6AA725B5-C171-5640-8FE6-0CEE369875CD}" type="slidenum">
              <a:rPr lang="en-US" altLang="ja-JP"/>
              <a:pPr/>
              <a:t>‹#›</a:t>
            </a:fld>
            <a:endParaRPr lang="en-US" altLang="ja-JP"/>
          </a:p>
        </p:txBody>
      </p:sp>
    </p:spTree>
    <p:extLst>
      <p:ext uri="{BB962C8B-B14F-4D97-AF65-F5344CB8AC3E}">
        <p14:creationId xmlns:p14="http://schemas.microsoft.com/office/powerpoint/2010/main" val="11981786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8AF228E8-7760-1F4C-81A7-3FFF356AFE39}" type="slidenum">
              <a:rPr lang="en-US" altLang="ja-JP"/>
              <a:pPr>
                <a:defRPr/>
              </a:pPr>
              <a:t>‹#›</a:t>
            </a:fld>
            <a:endParaRPr lang="en-US" altLang="ja-JP"/>
          </a:p>
        </p:txBody>
      </p:sp>
    </p:spTree>
    <p:extLst>
      <p:ext uri="{BB962C8B-B14F-4D97-AF65-F5344CB8AC3E}">
        <p14:creationId xmlns:p14="http://schemas.microsoft.com/office/powerpoint/2010/main" val="38323927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1DD9C6EF-7D86-3545-A21C-DA67A8BF6F7C}" type="slidenum">
              <a:rPr lang="en-US" altLang="ja-JP"/>
              <a:pPr>
                <a:defRPr/>
              </a:pPr>
              <a:t>‹#›</a:t>
            </a:fld>
            <a:endParaRPr lang="en-US" altLang="ja-JP"/>
          </a:p>
        </p:txBody>
      </p:sp>
    </p:spTree>
    <p:extLst>
      <p:ext uri="{BB962C8B-B14F-4D97-AF65-F5344CB8AC3E}">
        <p14:creationId xmlns:p14="http://schemas.microsoft.com/office/powerpoint/2010/main" val="2052025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2642763-A0C0-3447-B07E-397FF138460E}" type="slidenum">
              <a:rPr lang="en-US" altLang="ja-JP"/>
              <a:pPr>
                <a:defRPr/>
              </a:pPr>
              <a:t>‹#›</a:t>
            </a:fld>
            <a:endParaRPr lang="en-US" altLang="ja-JP"/>
          </a:p>
        </p:txBody>
      </p:sp>
    </p:spTree>
    <p:extLst>
      <p:ext uri="{BB962C8B-B14F-4D97-AF65-F5344CB8AC3E}">
        <p14:creationId xmlns:p14="http://schemas.microsoft.com/office/powerpoint/2010/main" val="4779132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FB6DEE2-CBAA-F14F-A341-BD472F21ACF3}" type="slidenum">
              <a:rPr lang="en-US" altLang="ja-JP"/>
              <a:pPr>
                <a:defRPr/>
              </a:pPr>
              <a:t>‹#›</a:t>
            </a:fld>
            <a:endParaRPr lang="en-US" altLang="ja-JP"/>
          </a:p>
        </p:txBody>
      </p:sp>
    </p:spTree>
    <p:extLst>
      <p:ext uri="{BB962C8B-B14F-4D97-AF65-F5344CB8AC3E}">
        <p14:creationId xmlns:p14="http://schemas.microsoft.com/office/powerpoint/2010/main" val="8227938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ABD3C92-84E3-9146-8D02-D704DA06E0CF}" type="slidenum">
              <a:rPr lang="en-US" altLang="ja-JP"/>
              <a:pPr>
                <a:defRPr/>
              </a:pPr>
              <a:t>‹#›</a:t>
            </a:fld>
            <a:endParaRPr lang="en-US" altLang="ja-JP"/>
          </a:p>
        </p:txBody>
      </p:sp>
    </p:spTree>
    <p:extLst>
      <p:ext uri="{BB962C8B-B14F-4D97-AF65-F5344CB8AC3E}">
        <p14:creationId xmlns:p14="http://schemas.microsoft.com/office/powerpoint/2010/main" val="14801550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865246C-5C81-9447-BEDE-2FCE2C14BB65}" type="slidenum">
              <a:rPr lang="en-US" altLang="ja-JP"/>
              <a:pPr>
                <a:defRPr/>
              </a:pPr>
              <a:t>‹#›</a:t>
            </a:fld>
            <a:endParaRPr lang="en-US" altLang="ja-JP"/>
          </a:p>
        </p:txBody>
      </p:sp>
    </p:spTree>
    <p:extLst>
      <p:ext uri="{BB962C8B-B14F-4D97-AF65-F5344CB8AC3E}">
        <p14:creationId xmlns:p14="http://schemas.microsoft.com/office/powerpoint/2010/main" val="2828902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990AB651-2EE0-A042-82AD-0618705966E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a:extLst>
              <a:ext uri="{FF2B5EF4-FFF2-40B4-BE49-F238E27FC236}">
                <a16:creationId xmlns:a16="http://schemas.microsoft.com/office/drawing/2014/main" id="{4EE70803-29A9-C442-8070-666C0CDD5C2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a:extLst>
              <a:ext uri="{FF2B5EF4-FFF2-40B4-BE49-F238E27FC236}">
                <a16:creationId xmlns:a16="http://schemas.microsoft.com/office/drawing/2014/main" id="{466A60CB-9D7C-BE4D-B4BD-68D1F6AF280B}"/>
              </a:ext>
            </a:extLst>
          </p:cNvPr>
          <p:cNvSpPr>
            <a:spLocks noGrp="1" noChangeArrowheads="1"/>
          </p:cNvSpPr>
          <p:nvPr>
            <p:ph type="sldNum" sz="quarter" idx="12"/>
          </p:nvPr>
        </p:nvSpPr>
        <p:spPr>
          <a:ln/>
        </p:spPr>
        <p:txBody>
          <a:bodyPr/>
          <a:lstStyle>
            <a:lvl1pPr>
              <a:defRPr/>
            </a:lvl1pPr>
          </a:lstStyle>
          <a:p>
            <a:fld id="{BC3375CC-4173-B34F-B2F7-0E6D1FC751F7}" type="slidenum">
              <a:rPr lang="en-US" altLang="ja-JP"/>
              <a:pPr/>
              <a:t>‹#›</a:t>
            </a:fld>
            <a:endParaRPr lang="en-US" altLang="ja-JP"/>
          </a:p>
        </p:txBody>
      </p:sp>
    </p:spTree>
    <p:extLst>
      <p:ext uri="{BB962C8B-B14F-4D97-AF65-F5344CB8AC3E}">
        <p14:creationId xmlns:p14="http://schemas.microsoft.com/office/powerpoint/2010/main" val="1994953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F1493A72-645C-834E-9C26-F9DA68A9F44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A46215E7-3613-0248-839C-1053A9A46F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DF385444-358A-F046-98CC-B1185CF9ED7F}"/>
              </a:ext>
            </a:extLst>
          </p:cNvPr>
          <p:cNvSpPr>
            <a:spLocks noGrp="1" noChangeArrowheads="1"/>
          </p:cNvSpPr>
          <p:nvPr>
            <p:ph type="sldNum" sz="quarter" idx="12"/>
          </p:nvPr>
        </p:nvSpPr>
        <p:spPr>
          <a:ln/>
        </p:spPr>
        <p:txBody>
          <a:bodyPr/>
          <a:lstStyle>
            <a:lvl1pPr>
              <a:defRPr/>
            </a:lvl1pPr>
          </a:lstStyle>
          <a:p>
            <a:fld id="{5788AAB8-7813-4647-9C17-17A11B1FD682}" type="slidenum">
              <a:rPr lang="en-US" altLang="ja-JP"/>
              <a:pPr/>
              <a:t>‹#›</a:t>
            </a:fld>
            <a:endParaRPr lang="en-US" altLang="ja-JP"/>
          </a:p>
        </p:txBody>
      </p:sp>
    </p:spTree>
    <p:extLst>
      <p:ext uri="{BB962C8B-B14F-4D97-AF65-F5344CB8AC3E}">
        <p14:creationId xmlns:p14="http://schemas.microsoft.com/office/powerpoint/2010/main" val="159102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F96DC2-A68A-8549-8AEB-12F2C0851E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D23FD2-2145-6242-AD10-9ED3EF7A7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0E291D-34A0-6D41-B534-B62C462D0164}"/>
              </a:ext>
            </a:extLst>
          </p:cNvPr>
          <p:cNvSpPr>
            <a:spLocks noGrp="1" noChangeArrowheads="1"/>
          </p:cNvSpPr>
          <p:nvPr>
            <p:ph type="sldNum" sz="quarter" idx="12"/>
          </p:nvPr>
        </p:nvSpPr>
        <p:spPr>
          <a:ln/>
        </p:spPr>
        <p:txBody>
          <a:bodyPr/>
          <a:lstStyle>
            <a:lvl1pPr>
              <a:defRPr/>
            </a:lvl1pPr>
          </a:lstStyle>
          <a:p>
            <a:fld id="{35CF0A5B-6890-0446-9DC1-9E86BAF01D63}" type="slidenum">
              <a:rPr lang="en-US" altLang="en-US"/>
              <a:pPr/>
              <a:t>‹#›</a:t>
            </a:fld>
            <a:endParaRPr lang="en-US" altLang="en-US"/>
          </a:p>
        </p:txBody>
      </p:sp>
    </p:spTree>
    <p:extLst>
      <p:ext uri="{BB962C8B-B14F-4D97-AF65-F5344CB8AC3E}">
        <p14:creationId xmlns:p14="http://schemas.microsoft.com/office/powerpoint/2010/main" val="2569930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167DEBC0-59D5-9A4A-B5F9-A19D9BADBFF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006F088C-D466-364E-9694-FA5E1E27375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2E4C24B3-DEDF-E94B-BF95-385F6217C182}"/>
              </a:ext>
            </a:extLst>
          </p:cNvPr>
          <p:cNvSpPr>
            <a:spLocks noGrp="1" noChangeArrowheads="1"/>
          </p:cNvSpPr>
          <p:nvPr>
            <p:ph type="sldNum" sz="quarter" idx="12"/>
          </p:nvPr>
        </p:nvSpPr>
        <p:spPr>
          <a:ln/>
        </p:spPr>
        <p:txBody>
          <a:bodyPr/>
          <a:lstStyle>
            <a:lvl1pPr>
              <a:defRPr/>
            </a:lvl1pPr>
          </a:lstStyle>
          <a:p>
            <a:fld id="{A94EA7F3-C322-1F47-92EF-7F291F2B962E}" type="slidenum">
              <a:rPr lang="en-US" altLang="ja-JP"/>
              <a:pPr/>
              <a:t>‹#›</a:t>
            </a:fld>
            <a:endParaRPr lang="en-US" altLang="ja-JP"/>
          </a:p>
        </p:txBody>
      </p:sp>
    </p:spTree>
    <p:extLst>
      <p:ext uri="{BB962C8B-B14F-4D97-AF65-F5344CB8AC3E}">
        <p14:creationId xmlns:p14="http://schemas.microsoft.com/office/powerpoint/2010/main" val="1046458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ADFC4C80-13B8-5540-8AE8-213CED1CE9B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DD62830E-D762-D34F-8562-BCB7108CF5D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7CB3662B-090C-1940-8DE9-4B8BCA4BBD2B}"/>
              </a:ext>
            </a:extLst>
          </p:cNvPr>
          <p:cNvSpPr>
            <a:spLocks noGrp="1" noChangeArrowheads="1"/>
          </p:cNvSpPr>
          <p:nvPr>
            <p:ph type="sldNum" sz="quarter" idx="12"/>
          </p:nvPr>
        </p:nvSpPr>
        <p:spPr>
          <a:ln/>
        </p:spPr>
        <p:txBody>
          <a:bodyPr/>
          <a:lstStyle>
            <a:lvl1pPr>
              <a:defRPr/>
            </a:lvl1pPr>
          </a:lstStyle>
          <a:p>
            <a:fld id="{27DA977E-58B2-054C-AF7B-99A16A5A31B1}" type="slidenum">
              <a:rPr lang="en-US" altLang="ja-JP"/>
              <a:pPr/>
              <a:t>‹#›</a:t>
            </a:fld>
            <a:endParaRPr lang="en-US" altLang="ja-JP"/>
          </a:p>
        </p:txBody>
      </p:sp>
    </p:spTree>
    <p:extLst>
      <p:ext uri="{BB962C8B-B14F-4D97-AF65-F5344CB8AC3E}">
        <p14:creationId xmlns:p14="http://schemas.microsoft.com/office/powerpoint/2010/main" val="918206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DB7E2F17-3BCA-E742-9A9B-61938B7E92A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2B22C13F-9221-ED44-894D-29B6B94E69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1E72AB84-0AAD-224F-945B-4F340E05FBAC}"/>
              </a:ext>
            </a:extLst>
          </p:cNvPr>
          <p:cNvSpPr>
            <a:spLocks noGrp="1" noChangeArrowheads="1"/>
          </p:cNvSpPr>
          <p:nvPr>
            <p:ph type="sldNum" sz="quarter" idx="12"/>
          </p:nvPr>
        </p:nvSpPr>
        <p:spPr>
          <a:ln/>
        </p:spPr>
        <p:txBody>
          <a:bodyPr/>
          <a:lstStyle>
            <a:lvl1pPr>
              <a:defRPr/>
            </a:lvl1pPr>
          </a:lstStyle>
          <a:p>
            <a:fld id="{9351A58A-FA2E-444E-9C7B-A565C4F6F491}" type="slidenum">
              <a:rPr lang="en-US" altLang="ja-JP"/>
              <a:pPr/>
              <a:t>‹#›</a:t>
            </a:fld>
            <a:endParaRPr lang="en-US" altLang="ja-JP"/>
          </a:p>
        </p:txBody>
      </p:sp>
    </p:spTree>
    <p:extLst>
      <p:ext uri="{BB962C8B-B14F-4D97-AF65-F5344CB8AC3E}">
        <p14:creationId xmlns:p14="http://schemas.microsoft.com/office/powerpoint/2010/main" val="4099736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2457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a:extLst>
              <a:ext uri="{FF2B5EF4-FFF2-40B4-BE49-F238E27FC236}">
                <a16:creationId xmlns:a16="http://schemas.microsoft.com/office/drawing/2014/main" id="{CFD4A260-9C1E-2A46-A6B4-B0C5F45F2654}"/>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849287-4BD5-D34B-9B0E-3A09C2A847B7}"/>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E50242-5EDA-1F46-B1F3-A98FB30BF9B4}"/>
              </a:ext>
            </a:extLst>
          </p:cNvPr>
          <p:cNvSpPr>
            <a:spLocks noGrp="1" noChangeArrowheads="1"/>
          </p:cNvSpPr>
          <p:nvPr>
            <p:ph type="sldNum" sz="quarter" idx="12"/>
          </p:nvPr>
        </p:nvSpPr>
        <p:spPr>
          <a:xfrm>
            <a:off x="6553200" y="6248400"/>
            <a:ext cx="1905000" cy="457200"/>
          </a:xfrm>
        </p:spPr>
        <p:txBody>
          <a:bodyPr/>
          <a:lstStyle>
            <a:lvl1pPr>
              <a:defRPr/>
            </a:lvl1pPr>
          </a:lstStyle>
          <a:p>
            <a:fld id="{EC38A3B4-718C-A949-824E-739E879DBFEC}" type="slidenum">
              <a:rPr lang="en-US" altLang="en-US"/>
              <a:pPr/>
              <a:t>‹#›</a:t>
            </a:fld>
            <a:endParaRPr lang="en-US" altLang="en-US"/>
          </a:p>
        </p:txBody>
      </p:sp>
    </p:spTree>
    <p:extLst>
      <p:ext uri="{BB962C8B-B14F-4D97-AF65-F5344CB8AC3E}">
        <p14:creationId xmlns:p14="http://schemas.microsoft.com/office/powerpoint/2010/main" val="1855756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3F16467F-B8E6-AA49-8159-386A670FC5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0DEABA5E-97C3-194F-9E3D-27AF2DD5D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B93546C0-3FC0-5142-B0B5-B73D651C7697}"/>
              </a:ext>
            </a:extLst>
          </p:cNvPr>
          <p:cNvSpPr>
            <a:spLocks noGrp="1" noChangeArrowheads="1"/>
          </p:cNvSpPr>
          <p:nvPr>
            <p:ph type="sldNum" sz="quarter" idx="12"/>
          </p:nvPr>
        </p:nvSpPr>
        <p:spPr>
          <a:ln/>
        </p:spPr>
        <p:txBody>
          <a:bodyPr/>
          <a:lstStyle>
            <a:lvl1pPr>
              <a:defRPr/>
            </a:lvl1pPr>
          </a:lstStyle>
          <a:p>
            <a:fld id="{00113740-31C6-7443-8C4E-F5972211AC79}" type="slidenum">
              <a:rPr lang="en-US" altLang="en-US"/>
              <a:pPr/>
              <a:t>‹#›</a:t>
            </a:fld>
            <a:endParaRPr lang="en-US" altLang="en-US"/>
          </a:p>
        </p:txBody>
      </p:sp>
    </p:spTree>
    <p:extLst>
      <p:ext uri="{BB962C8B-B14F-4D97-AF65-F5344CB8AC3E}">
        <p14:creationId xmlns:p14="http://schemas.microsoft.com/office/powerpoint/2010/main" val="523327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a:extLst>
              <a:ext uri="{FF2B5EF4-FFF2-40B4-BE49-F238E27FC236}">
                <a16:creationId xmlns:a16="http://schemas.microsoft.com/office/drawing/2014/main" id="{B4B2311F-478B-8642-90F6-3C9A0B82BA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642F5963-23AC-9848-8A1E-30C23D6E11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2B25C34B-9C10-454E-959F-4968233ED8F3}"/>
              </a:ext>
            </a:extLst>
          </p:cNvPr>
          <p:cNvSpPr>
            <a:spLocks noGrp="1" noChangeArrowheads="1"/>
          </p:cNvSpPr>
          <p:nvPr>
            <p:ph type="sldNum" sz="quarter" idx="12"/>
          </p:nvPr>
        </p:nvSpPr>
        <p:spPr>
          <a:ln/>
        </p:spPr>
        <p:txBody>
          <a:bodyPr/>
          <a:lstStyle>
            <a:lvl1pPr>
              <a:defRPr/>
            </a:lvl1pPr>
          </a:lstStyle>
          <a:p>
            <a:fld id="{FA0906B4-1FB3-4B49-B649-F08BAC76CECA}" type="slidenum">
              <a:rPr lang="en-US" altLang="en-US"/>
              <a:pPr/>
              <a:t>‹#›</a:t>
            </a:fld>
            <a:endParaRPr lang="en-US" altLang="en-US"/>
          </a:p>
        </p:txBody>
      </p:sp>
    </p:spTree>
    <p:extLst>
      <p:ext uri="{BB962C8B-B14F-4D97-AF65-F5344CB8AC3E}">
        <p14:creationId xmlns:p14="http://schemas.microsoft.com/office/powerpoint/2010/main" val="694677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9AEFD72A-E46F-8E43-A41C-FDFDCECB94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7BB50E4A-4427-E54A-AAA7-FF09CECA6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11673A27-2AC9-D64A-99CA-C72E584E85C1}"/>
              </a:ext>
            </a:extLst>
          </p:cNvPr>
          <p:cNvSpPr>
            <a:spLocks noGrp="1" noChangeArrowheads="1"/>
          </p:cNvSpPr>
          <p:nvPr>
            <p:ph type="sldNum" sz="quarter" idx="12"/>
          </p:nvPr>
        </p:nvSpPr>
        <p:spPr>
          <a:ln/>
        </p:spPr>
        <p:txBody>
          <a:bodyPr/>
          <a:lstStyle>
            <a:lvl1pPr>
              <a:defRPr/>
            </a:lvl1pPr>
          </a:lstStyle>
          <a:p>
            <a:fld id="{6D43E6B6-1BA7-1243-B08C-1171D0805946}" type="slidenum">
              <a:rPr lang="en-US" altLang="en-US"/>
              <a:pPr/>
              <a:t>‹#›</a:t>
            </a:fld>
            <a:endParaRPr lang="en-US" altLang="en-US"/>
          </a:p>
        </p:txBody>
      </p:sp>
    </p:spTree>
    <p:extLst>
      <p:ext uri="{BB962C8B-B14F-4D97-AF65-F5344CB8AC3E}">
        <p14:creationId xmlns:p14="http://schemas.microsoft.com/office/powerpoint/2010/main" val="2902880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a:extLst>
              <a:ext uri="{FF2B5EF4-FFF2-40B4-BE49-F238E27FC236}">
                <a16:creationId xmlns:a16="http://schemas.microsoft.com/office/drawing/2014/main" id="{8C22FA33-25EE-034E-8AA5-40F4DEB6B95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29">
            <a:extLst>
              <a:ext uri="{FF2B5EF4-FFF2-40B4-BE49-F238E27FC236}">
                <a16:creationId xmlns:a16="http://schemas.microsoft.com/office/drawing/2014/main" id="{7DF17C73-567D-AF49-8C66-E870BB00B8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a:extLst>
              <a:ext uri="{FF2B5EF4-FFF2-40B4-BE49-F238E27FC236}">
                <a16:creationId xmlns:a16="http://schemas.microsoft.com/office/drawing/2014/main" id="{4D0EAC2E-FE6E-0B4F-BA6D-E6642FEC9D85}"/>
              </a:ext>
            </a:extLst>
          </p:cNvPr>
          <p:cNvSpPr>
            <a:spLocks noGrp="1" noChangeArrowheads="1"/>
          </p:cNvSpPr>
          <p:nvPr>
            <p:ph type="sldNum" sz="quarter" idx="12"/>
          </p:nvPr>
        </p:nvSpPr>
        <p:spPr>
          <a:ln/>
        </p:spPr>
        <p:txBody>
          <a:bodyPr/>
          <a:lstStyle>
            <a:lvl1pPr>
              <a:defRPr/>
            </a:lvl1pPr>
          </a:lstStyle>
          <a:p>
            <a:fld id="{C67F4F9E-919C-7847-9140-AFE7C6CA373D}" type="slidenum">
              <a:rPr lang="en-US" altLang="en-US"/>
              <a:pPr/>
              <a:t>‹#›</a:t>
            </a:fld>
            <a:endParaRPr lang="en-US" altLang="en-US"/>
          </a:p>
        </p:txBody>
      </p:sp>
    </p:spTree>
    <p:extLst>
      <p:ext uri="{BB962C8B-B14F-4D97-AF65-F5344CB8AC3E}">
        <p14:creationId xmlns:p14="http://schemas.microsoft.com/office/powerpoint/2010/main" val="4051897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a:extLst>
              <a:ext uri="{FF2B5EF4-FFF2-40B4-BE49-F238E27FC236}">
                <a16:creationId xmlns:a16="http://schemas.microsoft.com/office/drawing/2014/main" id="{41BE3778-6C64-4347-B134-C555CC429E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29">
            <a:extLst>
              <a:ext uri="{FF2B5EF4-FFF2-40B4-BE49-F238E27FC236}">
                <a16:creationId xmlns:a16="http://schemas.microsoft.com/office/drawing/2014/main" id="{90976DD8-D340-594B-ADD0-1A5144EE65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372C75F-CE90-5A4C-B6CA-1F5B1691A447}"/>
              </a:ext>
            </a:extLst>
          </p:cNvPr>
          <p:cNvSpPr>
            <a:spLocks noGrp="1" noChangeArrowheads="1"/>
          </p:cNvSpPr>
          <p:nvPr>
            <p:ph type="sldNum" sz="quarter" idx="12"/>
          </p:nvPr>
        </p:nvSpPr>
        <p:spPr>
          <a:ln/>
        </p:spPr>
        <p:txBody>
          <a:bodyPr/>
          <a:lstStyle>
            <a:lvl1pPr>
              <a:defRPr/>
            </a:lvl1pPr>
          </a:lstStyle>
          <a:p>
            <a:fld id="{9DFEEF71-F6B1-4847-BB72-781C9E35FA0D}" type="slidenum">
              <a:rPr lang="en-US" altLang="en-US"/>
              <a:pPr/>
              <a:t>‹#›</a:t>
            </a:fld>
            <a:endParaRPr lang="en-US" altLang="en-US"/>
          </a:p>
        </p:txBody>
      </p:sp>
    </p:spTree>
    <p:extLst>
      <p:ext uri="{BB962C8B-B14F-4D97-AF65-F5344CB8AC3E}">
        <p14:creationId xmlns:p14="http://schemas.microsoft.com/office/powerpoint/2010/main" val="4031504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CBD9D843-4E74-3349-8519-2F4D3798138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D0DABEE3-0A7C-A64D-A92C-A6B769F7B6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A85061A1-B4D7-E94F-BA0F-637147F0763E}"/>
              </a:ext>
            </a:extLst>
          </p:cNvPr>
          <p:cNvSpPr>
            <a:spLocks noGrp="1" noChangeArrowheads="1"/>
          </p:cNvSpPr>
          <p:nvPr>
            <p:ph type="sldNum" sz="quarter" idx="12"/>
          </p:nvPr>
        </p:nvSpPr>
        <p:spPr>
          <a:ln/>
        </p:spPr>
        <p:txBody>
          <a:bodyPr/>
          <a:lstStyle>
            <a:lvl1pPr>
              <a:defRPr/>
            </a:lvl1pPr>
          </a:lstStyle>
          <a:p>
            <a:fld id="{37BABA53-0795-9E46-8F51-98796ADD8E88}" type="slidenum">
              <a:rPr lang="en-US" altLang="en-US"/>
              <a:pPr/>
              <a:t>‹#›</a:t>
            </a:fld>
            <a:endParaRPr lang="en-US" altLang="en-US"/>
          </a:p>
        </p:txBody>
      </p:sp>
    </p:spTree>
    <p:extLst>
      <p:ext uri="{BB962C8B-B14F-4D97-AF65-F5344CB8AC3E}">
        <p14:creationId xmlns:p14="http://schemas.microsoft.com/office/powerpoint/2010/main" val="421856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D2FCF6-9D25-1849-881F-E5E1A3F51E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08A554-A535-8A4F-9686-476C42F765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3EA1D9-078A-574C-B5A7-0301EA574EEA}"/>
              </a:ext>
            </a:extLst>
          </p:cNvPr>
          <p:cNvSpPr>
            <a:spLocks noGrp="1" noChangeArrowheads="1"/>
          </p:cNvSpPr>
          <p:nvPr>
            <p:ph type="sldNum" sz="quarter" idx="12"/>
          </p:nvPr>
        </p:nvSpPr>
        <p:spPr>
          <a:ln/>
        </p:spPr>
        <p:txBody>
          <a:bodyPr/>
          <a:lstStyle>
            <a:lvl1pPr>
              <a:defRPr/>
            </a:lvl1pPr>
          </a:lstStyle>
          <a:p>
            <a:fld id="{08DEB5FB-6092-8644-9A45-7241A9A78E17}" type="slidenum">
              <a:rPr lang="en-US" altLang="en-US"/>
              <a:pPr/>
              <a:t>‹#›</a:t>
            </a:fld>
            <a:endParaRPr lang="en-US" altLang="en-US"/>
          </a:p>
        </p:txBody>
      </p:sp>
    </p:spTree>
    <p:extLst>
      <p:ext uri="{BB962C8B-B14F-4D97-AF65-F5344CB8AC3E}">
        <p14:creationId xmlns:p14="http://schemas.microsoft.com/office/powerpoint/2010/main" val="4134188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6E8918E3-408A-374F-A5EC-4A22B3EB13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610CE7F1-410B-B94C-85BB-2F3B4EB422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A10EFE86-E787-3F40-B120-2D0A9F9307F1}"/>
              </a:ext>
            </a:extLst>
          </p:cNvPr>
          <p:cNvSpPr>
            <a:spLocks noGrp="1" noChangeArrowheads="1"/>
          </p:cNvSpPr>
          <p:nvPr>
            <p:ph type="sldNum" sz="quarter" idx="12"/>
          </p:nvPr>
        </p:nvSpPr>
        <p:spPr>
          <a:ln/>
        </p:spPr>
        <p:txBody>
          <a:bodyPr/>
          <a:lstStyle>
            <a:lvl1pPr>
              <a:defRPr/>
            </a:lvl1pPr>
          </a:lstStyle>
          <a:p>
            <a:fld id="{205EE207-0F5C-BD4F-8B5B-76A2A90A5D20}" type="slidenum">
              <a:rPr lang="en-US" altLang="en-US"/>
              <a:pPr/>
              <a:t>‹#›</a:t>
            </a:fld>
            <a:endParaRPr lang="en-US" altLang="en-US"/>
          </a:p>
        </p:txBody>
      </p:sp>
    </p:spTree>
    <p:extLst>
      <p:ext uri="{BB962C8B-B14F-4D97-AF65-F5344CB8AC3E}">
        <p14:creationId xmlns:p14="http://schemas.microsoft.com/office/powerpoint/2010/main" val="327763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D495599B-E50E-DE41-BBF2-6C32ACCC7C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8240BF62-7525-944C-AB28-ECDFBBA82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9E5D89B6-7D07-6D42-B3FA-15F45DF3233C}"/>
              </a:ext>
            </a:extLst>
          </p:cNvPr>
          <p:cNvSpPr>
            <a:spLocks noGrp="1" noChangeArrowheads="1"/>
          </p:cNvSpPr>
          <p:nvPr>
            <p:ph type="sldNum" sz="quarter" idx="12"/>
          </p:nvPr>
        </p:nvSpPr>
        <p:spPr>
          <a:ln/>
        </p:spPr>
        <p:txBody>
          <a:bodyPr/>
          <a:lstStyle>
            <a:lvl1pPr>
              <a:defRPr/>
            </a:lvl1pPr>
          </a:lstStyle>
          <a:p>
            <a:fld id="{D9131F38-696E-5243-AB2D-059BEC7312FB}" type="slidenum">
              <a:rPr lang="en-US" altLang="en-US"/>
              <a:pPr/>
              <a:t>‹#›</a:t>
            </a:fld>
            <a:endParaRPr lang="en-US" altLang="en-US"/>
          </a:p>
        </p:txBody>
      </p:sp>
    </p:spTree>
    <p:extLst>
      <p:ext uri="{BB962C8B-B14F-4D97-AF65-F5344CB8AC3E}">
        <p14:creationId xmlns:p14="http://schemas.microsoft.com/office/powerpoint/2010/main" val="3521156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1959AE3E-D5DD-804B-86F4-BBECC38585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3DB2ACA2-E69E-9E49-9BCA-898216D946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84008124-4AA9-C24F-970C-2D26B10DCE29}"/>
              </a:ext>
            </a:extLst>
          </p:cNvPr>
          <p:cNvSpPr>
            <a:spLocks noGrp="1" noChangeArrowheads="1"/>
          </p:cNvSpPr>
          <p:nvPr>
            <p:ph type="sldNum" sz="quarter" idx="12"/>
          </p:nvPr>
        </p:nvSpPr>
        <p:spPr>
          <a:ln/>
        </p:spPr>
        <p:txBody>
          <a:bodyPr/>
          <a:lstStyle>
            <a:lvl1pPr>
              <a:defRPr/>
            </a:lvl1pPr>
          </a:lstStyle>
          <a:p>
            <a:fld id="{DBFB1DD8-F05C-8C42-94D7-B187510F62A6}" type="slidenum">
              <a:rPr lang="en-US" altLang="en-US"/>
              <a:pPr/>
              <a:t>‹#›</a:t>
            </a:fld>
            <a:endParaRPr lang="en-US" altLang="en-US"/>
          </a:p>
        </p:txBody>
      </p:sp>
    </p:spTree>
    <p:extLst>
      <p:ext uri="{BB962C8B-B14F-4D97-AF65-F5344CB8AC3E}">
        <p14:creationId xmlns:p14="http://schemas.microsoft.com/office/powerpoint/2010/main" val="2461151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F3769F8F-593B-074A-B613-F43BAB42D9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E452C739-1DED-704B-BA74-2691766900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91F63D80-58BB-0C45-8128-333F15D1C686}"/>
              </a:ext>
            </a:extLst>
          </p:cNvPr>
          <p:cNvSpPr>
            <a:spLocks noGrp="1" noChangeArrowheads="1"/>
          </p:cNvSpPr>
          <p:nvPr>
            <p:ph type="sldNum" sz="quarter" idx="12"/>
          </p:nvPr>
        </p:nvSpPr>
        <p:spPr>
          <a:ln/>
        </p:spPr>
        <p:txBody>
          <a:bodyPr/>
          <a:lstStyle>
            <a:lvl1pPr>
              <a:defRPr/>
            </a:lvl1pPr>
          </a:lstStyle>
          <a:p>
            <a:fld id="{63EC30D6-CE42-314D-88E6-D37E0C1B0D2B}" type="slidenum">
              <a:rPr lang="en-US" altLang="en-US"/>
              <a:pPr/>
              <a:t>‹#›</a:t>
            </a:fld>
            <a:endParaRPr lang="en-US" altLang="en-US"/>
          </a:p>
        </p:txBody>
      </p:sp>
    </p:spTree>
    <p:extLst>
      <p:ext uri="{BB962C8B-B14F-4D97-AF65-F5344CB8AC3E}">
        <p14:creationId xmlns:p14="http://schemas.microsoft.com/office/powerpoint/2010/main" val="4232293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BC4EF92-9203-2145-89A3-58C624F192D3}"/>
              </a:ext>
            </a:extLst>
          </p:cNvPr>
          <p:cNvGrpSpPr>
            <a:grpSpLocks/>
          </p:cNvGrpSpPr>
          <p:nvPr/>
        </p:nvGrpSpPr>
        <p:grpSpPr bwMode="auto">
          <a:xfrm>
            <a:off x="-3175" y="0"/>
            <a:ext cx="9147175" cy="6867525"/>
            <a:chOff x="-2" y="0"/>
            <a:chExt cx="5762" cy="4326"/>
          </a:xfrm>
        </p:grpSpPr>
        <p:grpSp>
          <p:nvGrpSpPr>
            <p:cNvPr id="5" name="Group 3">
              <a:extLst>
                <a:ext uri="{FF2B5EF4-FFF2-40B4-BE49-F238E27FC236}">
                  <a16:creationId xmlns:a16="http://schemas.microsoft.com/office/drawing/2014/main" id="{9042BCC1-168C-0047-A5AA-31E04EDAD4F4}"/>
                </a:ext>
              </a:extLst>
            </p:cNvPr>
            <p:cNvGrpSpPr>
              <a:grpSpLocks/>
            </p:cNvGrpSpPr>
            <p:nvPr userDrawn="1"/>
          </p:nvGrpSpPr>
          <p:grpSpPr bwMode="auto">
            <a:xfrm>
              <a:off x="-2" y="0"/>
              <a:ext cx="5712" cy="4326"/>
              <a:chOff x="-2" y="0"/>
              <a:chExt cx="5712" cy="4326"/>
            </a:xfrm>
          </p:grpSpPr>
          <p:sp>
            <p:nvSpPr>
              <p:cNvPr id="8" name="Rectangle 4">
                <a:extLst>
                  <a:ext uri="{FF2B5EF4-FFF2-40B4-BE49-F238E27FC236}">
                    <a16:creationId xmlns:a16="http://schemas.microsoft.com/office/drawing/2014/main" id="{65D08ABF-8311-B346-905E-2B339646A238}"/>
                  </a:ext>
                </a:extLst>
              </p:cNvPr>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 name="Rectangle 5">
                <a:extLst>
                  <a:ext uri="{FF2B5EF4-FFF2-40B4-BE49-F238E27FC236}">
                    <a16:creationId xmlns:a16="http://schemas.microsoft.com/office/drawing/2014/main" id="{45B9DA0B-D58B-F647-86A0-44A821C0B52A}"/>
                  </a:ext>
                </a:extLst>
              </p:cNvPr>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 name="Rectangle 6">
                <a:extLst>
                  <a:ext uri="{FF2B5EF4-FFF2-40B4-BE49-F238E27FC236}">
                    <a16:creationId xmlns:a16="http://schemas.microsoft.com/office/drawing/2014/main" id="{D02048F5-5120-8841-AA6E-DDCF097E0DD2}"/>
                  </a:ext>
                </a:extLst>
              </p:cNvPr>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1" name="Rectangle 7">
                <a:extLst>
                  <a:ext uri="{FF2B5EF4-FFF2-40B4-BE49-F238E27FC236}">
                    <a16:creationId xmlns:a16="http://schemas.microsoft.com/office/drawing/2014/main" id="{4D680E7A-72E2-6441-B0E0-C22BB4F021A6}"/>
                  </a:ext>
                </a:extLst>
              </p:cNvPr>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2" name="Rectangle 8">
                <a:extLst>
                  <a:ext uri="{FF2B5EF4-FFF2-40B4-BE49-F238E27FC236}">
                    <a16:creationId xmlns:a16="http://schemas.microsoft.com/office/drawing/2014/main" id="{B8819350-489C-B348-AB99-4F6D2FEB60F7}"/>
                  </a:ext>
                </a:extLst>
              </p:cNvPr>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 name="Rectangle 9">
                <a:extLst>
                  <a:ext uri="{FF2B5EF4-FFF2-40B4-BE49-F238E27FC236}">
                    <a16:creationId xmlns:a16="http://schemas.microsoft.com/office/drawing/2014/main" id="{1DEC4268-0F36-0844-9C5D-E51128F05814}"/>
                  </a:ext>
                </a:extLst>
              </p:cNvPr>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 name="Rectangle 10">
                <a:extLst>
                  <a:ext uri="{FF2B5EF4-FFF2-40B4-BE49-F238E27FC236}">
                    <a16:creationId xmlns:a16="http://schemas.microsoft.com/office/drawing/2014/main" id="{5B3842AE-41B1-534E-8733-F74848439177}"/>
                  </a:ext>
                </a:extLst>
              </p:cNvPr>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5" name="Rectangle 11">
                <a:extLst>
                  <a:ext uri="{FF2B5EF4-FFF2-40B4-BE49-F238E27FC236}">
                    <a16:creationId xmlns:a16="http://schemas.microsoft.com/office/drawing/2014/main" id="{EBBE6BF8-EF30-634A-ACCE-FC4F0C915685}"/>
                  </a:ext>
                </a:extLst>
              </p:cNvPr>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6" name="Rectangle 12">
                <a:extLst>
                  <a:ext uri="{FF2B5EF4-FFF2-40B4-BE49-F238E27FC236}">
                    <a16:creationId xmlns:a16="http://schemas.microsoft.com/office/drawing/2014/main" id="{F64ACB32-A540-FA4E-A8C4-CA9EB6808DCF}"/>
                  </a:ext>
                </a:extLst>
              </p:cNvPr>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 name="Rectangle 13">
                <a:extLst>
                  <a:ext uri="{FF2B5EF4-FFF2-40B4-BE49-F238E27FC236}">
                    <a16:creationId xmlns:a16="http://schemas.microsoft.com/office/drawing/2014/main" id="{E482F278-FD68-3F41-9C2C-F294E833E944}"/>
                  </a:ext>
                </a:extLst>
              </p:cNvPr>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8" name="Rectangle 14">
                <a:extLst>
                  <a:ext uri="{FF2B5EF4-FFF2-40B4-BE49-F238E27FC236}">
                    <a16:creationId xmlns:a16="http://schemas.microsoft.com/office/drawing/2014/main" id="{9A576889-2310-8345-8F52-138815D65917}"/>
                  </a:ext>
                </a:extLst>
              </p:cNvPr>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9" name="Rectangle 15">
                <a:extLst>
                  <a:ext uri="{FF2B5EF4-FFF2-40B4-BE49-F238E27FC236}">
                    <a16:creationId xmlns:a16="http://schemas.microsoft.com/office/drawing/2014/main" id="{7A6B3754-4BCE-6040-9F7D-95B9D021BF5B}"/>
                  </a:ext>
                </a:extLst>
              </p:cNvPr>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0" name="Rectangle 16">
                <a:extLst>
                  <a:ext uri="{FF2B5EF4-FFF2-40B4-BE49-F238E27FC236}">
                    <a16:creationId xmlns:a16="http://schemas.microsoft.com/office/drawing/2014/main" id="{A27CAE16-DA2F-6D4B-9EE6-97165147D406}"/>
                  </a:ext>
                </a:extLst>
              </p:cNvPr>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1" name="Rectangle 17">
                <a:extLst>
                  <a:ext uri="{FF2B5EF4-FFF2-40B4-BE49-F238E27FC236}">
                    <a16:creationId xmlns:a16="http://schemas.microsoft.com/office/drawing/2014/main" id="{89AB2246-F85D-4943-8ADF-CFA7CD9C2907}"/>
                  </a:ext>
                </a:extLst>
              </p:cNvPr>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2" name="Rectangle 18">
                <a:extLst>
                  <a:ext uri="{FF2B5EF4-FFF2-40B4-BE49-F238E27FC236}">
                    <a16:creationId xmlns:a16="http://schemas.microsoft.com/office/drawing/2014/main" id="{15E39439-291B-FC4E-895A-7844B844FCBE}"/>
                  </a:ext>
                </a:extLst>
              </p:cNvPr>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3" name="Rectangle 19">
                <a:extLst>
                  <a:ext uri="{FF2B5EF4-FFF2-40B4-BE49-F238E27FC236}">
                    <a16:creationId xmlns:a16="http://schemas.microsoft.com/office/drawing/2014/main" id="{4C57098F-685A-B440-B78E-24D42313B771}"/>
                  </a:ext>
                </a:extLst>
              </p:cNvPr>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4" name="Rectangle 20">
                <a:extLst>
                  <a:ext uri="{FF2B5EF4-FFF2-40B4-BE49-F238E27FC236}">
                    <a16:creationId xmlns:a16="http://schemas.microsoft.com/office/drawing/2014/main" id="{A9714988-C67F-8048-A5A2-A1809707ABC6}"/>
                  </a:ext>
                </a:extLst>
              </p:cNvPr>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5" name="Rectangle 21">
                <a:extLst>
                  <a:ext uri="{FF2B5EF4-FFF2-40B4-BE49-F238E27FC236}">
                    <a16:creationId xmlns:a16="http://schemas.microsoft.com/office/drawing/2014/main" id="{DBA709A9-39D0-F043-9BAC-6A90921E0481}"/>
                  </a:ext>
                </a:extLst>
              </p:cNvPr>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6" name="Rectangle 22">
                <a:extLst>
                  <a:ext uri="{FF2B5EF4-FFF2-40B4-BE49-F238E27FC236}">
                    <a16:creationId xmlns:a16="http://schemas.microsoft.com/office/drawing/2014/main" id="{26285912-4091-684C-8BA2-1972832E7846}"/>
                  </a:ext>
                </a:extLst>
              </p:cNvPr>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7" name="Rectangle 23">
                <a:extLst>
                  <a:ext uri="{FF2B5EF4-FFF2-40B4-BE49-F238E27FC236}">
                    <a16:creationId xmlns:a16="http://schemas.microsoft.com/office/drawing/2014/main" id="{64BADC9A-A4FB-9B43-9E5A-9F9D84BEEBD4}"/>
                  </a:ext>
                </a:extLst>
              </p:cNvPr>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8" name="Rectangle 24">
                <a:extLst>
                  <a:ext uri="{FF2B5EF4-FFF2-40B4-BE49-F238E27FC236}">
                    <a16:creationId xmlns:a16="http://schemas.microsoft.com/office/drawing/2014/main" id="{D6BB8739-B5DA-7E48-9F70-30A8512A76FC}"/>
                  </a:ext>
                </a:extLst>
              </p:cNvPr>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29" name="Rectangle 25">
                <a:extLst>
                  <a:ext uri="{FF2B5EF4-FFF2-40B4-BE49-F238E27FC236}">
                    <a16:creationId xmlns:a16="http://schemas.microsoft.com/office/drawing/2014/main" id="{FB00BBC0-2DBD-5244-B582-502C3E8BDCB2}"/>
                  </a:ext>
                </a:extLst>
              </p:cNvPr>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0" name="Rectangle 26">
                <a:extLst>
                  <a:ext uri="{FF2B5EF4-FFF2-40B4-BE49-F238E27FC236}">
                    <a16:creationId xmlns:a16="http://schemas.microsoft.com/office/drawing/2014/main" id="{4AC3D713-DBE8-D641-B8E3-2D1C2A70C55F}"/>
                  </a:ext>
                </a:extLst>
              </p:cNvPr>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1" name="Rectangle 27">
                <a:extLst>
                  <a:ext uri="{FF2B5EF4-FFF2-40B4-BE49-F238E27FC236}">
                    <a16:creationId xmlns:a16="http://schemas.microsoft.com/office/drawing/2014/main" id="{7B89971A-AE21-5E49-B8A4-E0ECC44E4063}"/>
                  </a:ext>
                </a:extLst>
              </p:cNvPr>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2" name="Rectangle 28">
                <a:extLst>
                  <a:ext uri="{FF2B5EF4-FFF2-40B4-BE49-F238E27FC236}">
                    <a16:creationId xmlns:a16="http://schemas.microsoft.com/office/drawing/2014/main" id="{4C702466-48A6-0549-9FF8-FEF64C964119}"/>
                  </a:ext>
                </a:extLst>
              </p:cNvPr>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3" name="Rectangle 29">
                <a:extLst>
                  <a:ext uri="{FF2B5EF4-FFF2-40B4-BE49-F238E27FC236}">
                    <a16:creationId xmlns:a16="http://schemas.microsoft.com/office/drawing/2014/main" id="{FADC93BC-FB12-974B-87AB-48D32D29DA77}"/>
                  </a:ext>
                </a:extLst>
              </p:cNvPr>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4" name="Rectangle 30">
                <a:extLst>
                  <a:ext uri="{FF2B5EF4-FFF2-40B4-BE49-F238E27FC236}">
                    <a16:creationId xmlns:a16="http://schemas.microsoft.com/office/drawing/2014/main" id="{C365E6A6-C294-4B4E-A1D0-D19BCC27F6D1}"/>
                  </a:ext>
                </a:extLst>
              </p:cNvPr>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5" name="Rectangle 31">
                <a:extLst>
                  <a:ext uri="{FF2B5EF4-FFF2-40B4-BE49-F238E27FC236}">
                    <a16:creationId xmlns:a16="http://schemas.microsoft.com/office/drawing/2014/main" id="{B2C89457-08DD-F74C-9159-40B2A201AD68}"/>
                  </a:ext>
                </a:extLst>
              </p:cNvPr>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6" name="Rectangle 32">
                <a:extLst>
                  <a:ext uri="{FF2B5EF4-FFF2-40B4-BE49-F238E27FC236}">
                    <a16:creationId xmlns:a16="http://schemas.microsoft.com/office/drawing/2014/main" id="{6F5A4061-79D3-B643-A186-FC83A073C9C6}"/>
                  </a:ext>
                </a:extLst>
              </p:cNvPr>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 name="Rectangle 33">
                <a:extLst>
                  <a:ext uri="{FF2B5EF4-FFF2-40B4-BE49-F238E27FC236}">
                    <a16:creationId xmlns:a16="http://schemas.microsoft.com/office/drawing/2014/main" id="{6162475B-06F5-AC48-8F3C-38BFCEC8FB0F}"/>
                  </a:ext>
                </a:extLst>
              </p:cNvPr>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8" name="Rectangle 34">
                <a:extLst>
                  <a:ext uri="{FF2B5EF4-FFF2-40B4-BE49-F238E27FC236}">
                    <a16:creationId xmlns:a16="http://schemas.microsoft.com/office/drawing/2014/main" id="{622011C1-42B3-1148-BD78-22294FC2427A}"/>
                  </a:ext>
                </a:extLst>
              </p:cNvPr>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9" name="Rectangle 35">
                <a:extLst>
                  <a:ext uri="{FF2B5EF4-FFF2-40B4-BE49-F238E27FC236}">
                    <a16:creationId xmlns:a16="http://schemas.microsoft.com/office/drawing/2014/main" id="{9B6AD0DE-E835-5A44-87A9-AE6D3A750884}"/>
                  </a:ext>
                </a:extLst>
              </p:cNvPr>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0" name="Rectangle 36">
                <a:extLst>
                  <a:ext uri="{FF2B5EF4-FFF2-40B4-BE49-F238E27FC236}">
                    <a16:creationId xmlns:a16="http://schemas.microsoft.com/office/drawing/2014/main" id="{A812B051-3185-E547-8D80-74AF862F8E70}"/>
                  </a:ext>
                </a:extLst>
              </p:cNvPr>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1" name="Rectangle 37">
                <a:extLst>
                  <a:ext uri="{FF2B5EF4-FFF2-40B4-BE49-F238E27FC236}">
                    <a16:creationId xmlns:a16="http://schemas.microsoft.com/office/drawing/2014/main" id="{BB758C67-C1CE-E149-A850-B6B8BF8B2953}"/>
                  </a:ext>
                </a:extLst>
              </p:cNvPr>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 name="Rectangle 38">
                <a:extLst>
                  <a:ext uri="{FF2B5EF4-FFF2-40B4-BE49-F238E27FC236}">
                    <a16:creationId xmlns:a16="http://schemas.microsoft.com/office/drawing/2014/main" id="{80DD5E01-5286-E445-B927-9850A6B55B17}"/>
                  </a:ext>
                </a:extLst>
              </p:cNvPr>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3" name="Rectangle 39">
                <a:extLst>
                  <a:ext uri="{FF2B5EF4-FFF2-40B4-BE49-F238E27FC236}">
                    <a16:creationId xmlns:a16="http://schemas.microsoft.com/office/drawing/2014/main" id="{BC58AFD4-808A-6C43-81AE-9ACB04F29031}"/>
                  </a:ext>
                </a:extLst>
              </p:cNvPr>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4" name="Rectangle 40">
                <a:extLst>
                  <a:ext uri="{FF2B5EF4-FFF2-40B4-BE49-F238E27FC236}">
                    <a16:creationId xmlns:a16="http://schemas.microsoft.com/office/drawing/2014/main" id="{650FD897-A7D0-8B45-8B26-A5F746B5DE7D}"/>
                  </a:ext>
                </a:extLst>
              </p:cNvPr>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5" name="Rectangle 41">
                <a:extLst>
                  <a:ext uri="{FF2B5EF4-FFF2-40B4-BE49-F238E27FC236}">
                    <a16:creationId xmlns:a16="http://schemas.microsoft.com/office/drawing/2014/main" id="{78B7D494-E06C-9244-B146-6D9980D95DF1}"/>
                  </a:ext>
                </a:extLst>
              </p:cNvPr>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6" name="Rectangle 42">
                <a:extLst>
                  <a:ext uri="{FF2B5EF4-FFF2-40B4-BE49-F238E27FC236}">
                    <a16:creationId xmlns:a16="http://schemas.microsoft.com/office/drawing/2014/main" id="{1AEBDAE8-6786-0B47-BFD0-E3DA927C18CB}"/>
                  </a:ext>
                </a:extLst>
              </p:cNvPr>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 name="Rectangle 43">
                <a:extLst>
                  <a:ext uri="{FF2B5EF4-FFF2-40B4-BE49-F238E27FC236}">
                    <a16:creationId xmlns:a16="http://schemas.microsoft.com/office/drawing/2014/main" id="{BB117D99-6A73-C647-B435-D0D6979058F2}"/>
                  </a:ext>
                </a:extLst>
              </p:cNvPr>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8" name="Rectangle 44">
                <a:extLst>
                  <a:ext uri="{FF2B5EF4-FFF2-40B4-BE49-F238E27FC236}">
                    <a16:creationId xmlns:a16="http://schemas.microsoft.com/office/drawing/2014/main" id="{44C5C2B5-4BF2-5D43-AA31-01C0F4C47C31}"/>
                  </a:ext>
                </a:extLst>
              </p:cNvPr>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9" name="Rectangle 45">
                <a:extLst>
                  <a:ext uri="{FF2B5EF4-FFF2-40B4-BE49-F238E27FC236}">
                    <a16:creationId xmlns:a16="http://schemas.microsoft.com/office/drawing/2014/main" id="{E22554A8-A23F-6F4E-A0E6-6AFB56200B5E}"/>
                  </a:ext>
                </a:extLst>
              </p:cNvPr>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0" name="Rectangle 46">
                <a:extLst>
                  <a:ext uri="{FF2B5EF4-FFF2-40B4-BE49-F238E27FC236}">
                    <a16:creationId xmlns:a16="http://schemas.microsoft.com/office/drawing/2014/main" id="{3C6F8695-31B5-8A46-BBD3-874372CAD7C8}"/>
                  </a:ext>
                </a:extLst>
              </p:cNvPr>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1" name="Rectangle 47">
                <a:extLst>
                  <a:ext uri="{FF2B5EF4-FFF2-40B4-BE49-F238E27FC236}">
                    <a16:creationId xmlns:a16="http://schemas.microsoft.com/office/drawing/2014/main" id="{DA69D64A-4B7C-FF40-B4A3-920C3E39A5C3}"/>
                  </a:ext>
                </a:extLst>
              </p:cNvPr>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2" name="Rectangle 48">
                <a:extLst>
                  <a:ext uri="{FF2B5EF4-FFF2-40B4-BE49-F238E27FC236}">
                    <a16:creationId xmlns:a16="http://schemas.microsoft.com/office/drawing/2014/main" id="{D8BDDD75-3BB2-BB49-AC9D-E6FF8A0C1E0C}"/>
                  </a:ext>
                </a:extLst>
              </p:cNvPr>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3" name="Rectangle 49">
                <a:extLst>
                  <a:ext uri="{FF2B5EF4-FFF2-40B4-BE49-F238E27FC236}">
                    <a16:creationId xmlns:a16="http://schemas.microsoft.com/office/drawing/2014/main" id="{48D6CE88-9F43-0E48-BACE-DB0B4A40EF69}"/>
                  </a:ext>
                </a:extLst>
              </p:cNvPr>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4" name="Rectangle 50">
                <a:extLst>
                  <a:ext uri="{FF2B5EF4-FFF2-40B4-BE49-F238E27FC236}">
                    <a16:creationId xmlns:a16="http://schemas.microsoft.com/office/drawing/2014/main" id="{C40C78E3-B329-4E40-B3F2-1941B36CFDD1}"/>
                  </a:ext>
                </a:extLst>
              </p:cNvPr>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5" name="Rectangle 51">
                <a:extLst>
                  <a:ext uri="{FF2B5EF4-FFF2-40B4-BE49-F238E27FC236}">
                    <a16:creationId xmlns:a16="http://schemas.microsoft.com/office/drawing/2014/main" id="{A5E8AF1A-3662-8442-B6B4-7E8B2F69A9E7}"/>
                  </a:ext>
                </a:extLst>
              </p:cNvPr>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6" name="Rectangle 52">
                <a:extLst>
                  <a:ext uri="{FF2B5EF4-FFF2-40B4-BE49-F238E27FC236}">
                    <a16:creationId xmlns:a16="http://schemas.microsoft.com/office/drawing/2014/main" id="{A086D540-3673-C845-B144-7F4B05F588C2}"/>
                  </a:ext>
                </a:extLst>
              </p:cNvPr>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7" name="Rectangle 53">
                <a:extLst>
                  <a:ext uri="{FF2B5EF4-FFF2-40B4-BE49-F238E27FC236}">
                    <a16:creationId xmlns:a16="http://schemas.microsoft.com/office/drawing/2014/main" id="{69E73AEA-BA5F-C646-93A0-0843594D19B4}"/>
                  </a:ext>
                </a:extLst>
              </p:cNvPr>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8" name="Rectangle 54">
                <a:extLst>
                  <a:ext uri="{FF2B5EF4-FFF2-40B4-BE49-F238E27FC236}">
                    <a16:creationId xmlns:a16="http://schemas.microsoft.com/office/drawing/2014/main" id="{8EB0925D-A4CF-DB47-A9DE-EBD23AE589D6}"/>
                  </a:ext>
                </a:extLst>
              </p:cNvPr>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9" name="Rectangle 55">
                <a:extLst>
                  <a:ext uri="{FF2B5EF4-FFF2-40B4-BE49-F238E27FC236}">
                    <a16:creationId xmlns:a16="http://schemas.microsoft.com/office/drawing/2014/main" id="{311FDDE4-CFC9-AC46-BF66-93DFE40ECE73}"/>
                  </a:ext>
                </a:extLst>
              </p:cNvPr>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0" name="Rectangle 56">
                <a:extLst>
                  <a:ext uri="{FF2B5EF4-FFF2-40B4-BE49-F238E27FC236}">
                    <a16:creationId xmlns:a16="http://schemas.microsoft.com/office/drawing/2014/main" id="{CE729C59-5A5E-8E47-B1A0-EEF4A4937395}"/>
                  </a:ext>
                </a:extLst>
              </p:cNvPr>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1" name="Rectangle 57">
                <a:extLst>
                  <a:ext uri="{FF2B5EF4-FFF2-40B4-BE49-F238E27FC236}">
                    <a16:creationId xmlns:a16="http://schemas.microsoft.com/office/drawing/2014/main" id="{82027FAE-3CCB-DC48-9EFE-3AB09AD48198}"/>
                  </a:ext>
                </a:extLst>
              </p:cNvPr>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2" name="Rectangle 58">
                <a:extLst>
                  <a:ext uri="{FF2B5EF4-FFF2-40B4-BE49-F238E27FC236}">
                    <a16:creationId xmlns:a16="http://schemas.microsoft.com/office/drawing/2014/main" id="{9D223357-9177-8443-9CE4-E0E16447D755}"/>
                  </a:ext>
                </a:extLst>
              </p:cNvPr>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3" name="Rectangle 59">
                <a:extLst>
                  <a:ext uri="{FF2B5EF4-FFF2-40B4-BE49-F238E27FC236}">
                    <a16:creationId xmlns:a16="http://schemas.microsoft.com/office/drawing/2014/main" id="{410CF900-E84C-0346-AB84-FBD4EE4285B7}"/>
                  </a:ext>
                </a:extLst>
              </p:cNvPr>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4" name="Rectangle 60">
                <a:extLst>
                  <a:ext uri="{FF2B5EF4-FFF2-40B4-BE49-F238E27FC236}">
                    <a16:creationId xmlns:a16="http://schemas.microsoft.com/office/drawing/2014/main" id="{C6DCE530-3938-BC45-AB08-35CD263D13CD}"/>
                  </a:ext>
                </a:extLst>
              </p:cNvPr>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5" name="Rectangle 61">
                <a:extLst>
                  <a:ext uri="{FF2B5EF4-FFF2-40B4-BE49-F238E27FC236}">
                    <a16:creationId xmlns:a16="http://schemas.microsoft.com/office/drawing/2014/main" id="{2F685EDD-52D4-664B-AD5D-EB8A9A51EED9}"/>
                  </a:ext>
                </a:extLst>
              </p:cNvPr>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6" name="Rectangle 62">
                <a:extLst>
                  <a:ext uri="{FF2B5EF4-FFF2-40B4-BE49-F238E27FC236}">
                    <a16:creationId xmlns:a16="http://schemas.microsoft.com/office/drawing/2014/main" id="{E0CDE4D1-B31C-0448-BFB6-79C193CE96A8}"/>
                  </a:ext>
                </a:extLst>
              </p:cNvPr>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 name="Rectangle 63">
                <a:extLst>
                  <a:ext uri="{FF2B5EF4-FFF2-40B4-BE49-F238E27FC236}">
                    <a16:creationId xmlns:a16="http://schemas.microsoft.com/office/drawing/2014/main" id="{31253C44-4AF4-6241-904F-306AA99E05B4}"/>
                  </a:ext>
                </a:extLst>
              </p:cNvPr>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6" name="Rectangle 64">
              <a:extLst>
                <a:ext uri="{FF2B5EF4-FFF2-40B4-BE49-F238E27FC236}">
                  <a16:creationId xmlns:a16="http://schemas.microsoft.com/office/drawing/2014/main" id="{33E03B1B-DBC1-4D41-9FBA-6928BFAEC2BA}"/>
                </a:ext>
              </a:extLst>
            </p:cNvPr>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 name="Rectangle 65">
              <a:extLst>
                <a:ext uri="{FF2B5EF4-FFF2-40B4-BE49-F238E27FC236}">
                  <a16:creationId xmlns:a16="http://schemas.microsoft.com/office/drawing/2014/main" id="{013ED2C1-F6F6-B143-A364-71A2737F70EC}"/>
                </a:ext>
              </a:extLst>
            </p:cNvPr>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68" name="Rectangle 66">
            <a:extLst>
              <a:ext uri="{FF2B5EF4-FFF2-40B4-BE49-F238E27FC236}">
                <a16:creationId xmlns:a16="http://schemas.microsoft.com/office/drawing/2014/main" id="{D68F6518-6470-0241-AD72-1AB67AA535CD}"/>
              </a:ext>
            </a:extLst>
          </p:cNvPr>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latin typeface="Helvetica" pitchFamily="2" charset="0"/>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a:extLst>
              <a:ext uri="{FF2B5EF4-FFF2-40B4-BE49-F238E27FC236}">
                <a16:creationId xmlns:a16="http://schemas.microsoft.com/office/drawing/2014/main" id="{B916ADA5-B0AD-5343-85BA-D4BE1210524F}"/>
              </a:ext>
            </a:extLst>
          </p:cNvPr>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7AF3226E-0173-3548-A6D4-0056C5D78CAD}"/>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578E0A83-D80A-C746-8B21-32582FEB21F1}"/>
              </a:ext>
            </a:extLst>
          </p:cNvPr>
          <p:cNvSpPr>
            <a:spLocks noGrp="1" noChangeArrowheads="1"/>
          </p:cNvSpPr>
          <p:nvPr>
            <p:ph type="sldNum" sz="quarter" idx="12"/>
          </p:nvPr>
        </p:nvSpPr>
        <p:spPr>
          <a:xfrm>
            <a:off x="6553200" y="6248400"/>
            <a:ext cx="1905000" cy="457200"/>
          </a:xfrm>
        </p:spPr>
        <p:txBody>
          <a:bodyPr/>
          <a:lstStyle>
            <a:lvl1pPr>
              <a:defRPr/>
            </a:lvl1pPr>
          </a:lstStyle>
          <a:p>
            <a:fld id="{410C6E75-22FB-C742-92E8-28B43076EE8C}" type="slidenum">
              <a:rPr lang="en-US" altLang="en-US"/>
              <a:pPr/>
              <a:t>‹#›</a:t>
            </a:fld>
            <a:endParaRPr lang="en-US" altLang="en-US"/>
          </a:p>
        </p:txBody>
      </p:sp>
    </p:spTree>
    <p:extLst>
      <p:ext uri="{BB962C8B-B14F-4D97-AF65-F5344CB8AC3E}">
        <p14:creationId xmlns:p14="http://schemas.microsoft.com/office/powerpoint/2010/main" val="1599792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a:extLst>
              <a:ext uri="{FF2B5EF4-FFF2-40B4-BE49-F238E27FC236}">
                <a16:creationId xmlns:a16="http://schemas.microsoft.com/office/drawing/2014/main" id="{F2730DA8-89E5-AF4D-9B49-5FCE0800BF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92">
            <a:extLst>
              <a:ext uri="{FF2B5EF4-FFF2-40B4-BE49-F238E27FC236}">
                <a16:creationId xmlns:a16="http://schemas.microsoft.com/office/drawing/2014/main" id="{B14CEBCC-66CE-A943-AC0B-63F76A1DE8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a:extLst>
              <a:ext uri="{FF2B5EF4-FFF2-40B4-BE49-F238E27FC236}">
                <a16:creationId xmlns:a16="http://schemas.microsoft.com/office/drawing/2014/main" id="{17928C82-8FB6-AF48-81F9-540F8C66690D}"/>
              </a:ext>
            </a:extLst>
          </p:cNvPr>
          <p:cNvSpPr>
            <a:spLocks noGrp="1" noChangeArrowheads="1"/>
          </p:cNvSpPr>
          <p:nvPr>
            <p:ph type="sldNum" sz="quarter" idx="12"/>
          </p:nvPr>
        </p:nvSpPr>
        <p:spPr>
          <a:ln/>
        </p:spPr>
        <p:txBody>
          <a:bodyPr/>
          <a:lstStyle>
            <a:lvl1pPr>
              <a:defRPr/>
            </a:lvl1pPr>
          </a:lstStyle>
          <a:p>
            <a:fld id="{A8A2BCE6-1BC2-014F-BFFE-1C42D8AA964C}" type="slidenum">
              <a:rPr lang="en-US" altLang="en-US"/>
              <a:pPr/>
              <a:t>‹#›</a:t>
            </a:fld>
            <a:endParaRPr lang="en-US" altLang="en-US"/>
          </a:p>
        </p:txBody>
      </p:sp>
    </p:spTree>
    <p:extLst>
      <p:ext uri="{BB962C8B-B14F-4D97-AF65-F5344CB8AC3E}">
        <p14:creationId xmlns:p14="http://schemas.microsoft.com/office/powerpoint/2010/main" val="2354803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a:extLst>
              <a:ext uri="{FF2B5EF4-FFF2-40B4-BE49-F238E27FC236}">
                <a16:creationId xmlns:a16="http://schemas.microsoft.com/office/drawing/2014/main" id="{D5515526-4B0B-2442-85BA-3AA32F4FCC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92">
            <a:extLst>
              <a:ext uri="{FF2B5EF4-FFF2-40B4-BE49-F238E27FC236}">
                <a16:creationId xmlns:a16="http://schemas.microsoft.com/office/drawing/2014/main" id="{1A54AC29-43F2-C246-952C-C48072712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a:extLst>
              <a:ext uri="{FF2B5EF4-FFF2-40B4-BE49-F238E27FC236}">
                <a16:creationId xmlns:a16="http://schemas.microsoft.com/office/drawing/2014/main" id="{92535BBF-01C4-FB41-87C1-DB393CD6BCD2}"/>
              </a:ext>
            </a:extLst>
          </p:cNvPr>
          <p:cNvSpPr>
            <a:spLocks noGrp="1" noChangeArrowheads="1"/>
          </p:cNvSpPr>
          <p:nvPr>
            <p:ph type="sldNum" sz="quarter" idx="12"/>
          </p:nvPr>
        </p:nvSpPr>
        <p:spPr>
          <a:ln/>
        </p:spPr>
        <p:txBody>
          <a:bodyPr/>
          <a:lstStyle>
            <a:lvl1pPr>
              <a:defRPr/>
            </a:lvl1pPr>
          </a:lstStyle>
          <a:p>
            <a:fld id="{937F7741-8E57-F648-A61D-A577DB76D069}" type="slidenum">
              <a:rPr lang="en-US" altLang="en-US"/>
              <a:pPr/>
              <a:t>‹#›</a:t>
            </a:fld>
            <a:endParaRPr lang="en-US" altLang="en-US"/>
          </a:p>
        </p:txBody>
      </p:sp>
    </p:spTree>
    <p:extLst>
      <p:ext uri="{BB962C8B-B14F-4D97-AF65-F5344CB8AC3E}">
        <p14:creationId xmlns:p14="http://schemas.microsoft.com/office/powerpoint/2010/main" val="3624033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a:extLst>
              <a:ext uri="{FF2B5EF4-FFF2-40B4-BE49-F238E27FC236}">
                <a16:creationId xmlns:a16="http://schemas.microsoft.com/office/drawing/2014/main" id="{AC694E0F-3874-124E-B557-4554A3F2BC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92">
            <a:extLst>
              <a:ext uri="{FF2B5EF4-FFF2-40B4-BE49-F238E27FC236}">
                <a16:creationId xmlns:a16="http://schemas.microsoft.com/office/drawing/2014/main" id="{A54F73B2-5549-D647-AC2D-DF3BC171AF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a:extLst>
              <a:ext uri="{FF2B5EF4-FFF2-40B4-BE49-F238E27FC236}">
                <a16:creationId xmlns:a16="http://schemas.microsoft.com/office/drawing/2014/main" id="{2A2EAC3A-6D32-CF4F-91F5-0915C333E460}"/>
              </a:ext>
            </a:extLst>
          </p:cNvPr>
          <p:cNvSpPr>
            <a:spLocks noGrp="1" noChangeArrowheads="1"/>
          </p:cNvSpPr>
          <p:nvPr>
            <p:ph type="sldNum" sz="quarter" idx="12"/>
          </p:nvPr>
        </p:nvSpPr>
        <p:spPr>
          <a:ln/>
        </p:spPr>
        <p:txBody>
          <a:bodyPr/>
          <a:lstStyle>
            <a:lvl1pPr>
              <a:defRPr/>
            </a:lvl1pPr>
          </a:lstStyle>
          <a:p>
            <a:fld id="{1283F2D2-4722-2E48-B1D1-0D59281EC802}" type="slidenum">
              <a:rPr lang="en-US" altLang="en-US"/>
              <a:pPr/>
              <a:t>‹#›</a:t>
            </a:fld>
            <a:endParaRPr lang="en-US" altLang="en-US"/>
          </a:p>
        </p:txBody>
      </p:sp>
    </p:spTree>
    <p:extLst>
      <p:ext uri="{BB962C8B-B14F-4D97-AF65-F5344CB8AC3E}">
        <p14:creationId xmlns:p14="http://schemas.microsoft.com/office/powerpoint/2010/main" val="3451204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a:extLst>
              <a:ext uri="{FF2B5EF4-FFF2-40B4-BE49-F238E27FC236}">
                <a16:creationId xmlns:a16="http://schemas.microsoft.com/office/drawing/2014/main" id="{5139B664-F795-014C-BBA8-3185BD5D9C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92">
            <a:extLst>
              <a:ext uri="{FF2B5EF4-FFF2-40B4-BE49-F238E27FC236}">
                <a16:creationId xmlns:a16="http://schemas.microsoft.com/office/drawing/2014/main" id="{4A8C256D-77A4-0345-8417-CC6C94834C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a:extLst>
              <a:ext uri="{FF2B5EF4-FFF2-40B4-BE49-F238E27FC236}">
                <a16:creationId xmlns:a16="http://schemas.microsoft.com/office/drawing/2014/main" id="{6FEA24F5-94F1-3540-8535-EA9A22E86CF7}"/>
              </a:ext>
            </a:extLst>
          </p:cNvPr>
          <p:cNvSpPr>
            <a:spLocks noGrp="1" noChangeArrowheads="1"/>
          </p:cNvSpPr>
          <p:nvPr>
            <p:ph type="sldNum" sz="quarter" idx="12"/>
          </p:nvPr>
        </p:nvSpPr>
        <p:spPr>
          <a:ln/>
        </p:spPr>
        <p:txBody>
          <a:bodyPr/>
          <a:lstStyle>
            <a:lvl1pPr>
              <a:defRPr/>
            </a:lvl1pPr>
          </a:lstStyle>
          <a:p>
            <a:fld id="{B422EC2A-A2E0-2F4F-BC28-A0424AE3F629}" type="slidenum">
              <a:rPr lang="en-US" altLang="en-US"/>
              <a:pPr/>
              <a:t>‹#›</a:t>
            </a:fld>
            <a:endParaRPr lang="en-US" altLang="en-US"/>
          </a:p>
        </p:txBody>
      </p:sp>
    </p:spTree>
    <p:extLst>
      <p:ext uri="{BB962C8B-B14F-4D97-AF65-F5344CB8AC3E}">
        <p14:creationId xmlns:p14="http://schemas.microsoft.com/office/powerpoint/2010/main" val="287815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a:extLst>
              <a:ext uri="{FF2B5EF4-FFF2-40B4-BE49-F238E27FC236}">
                <a16:creationId xmlns:a16="http://schemas.microsoft.com/office/drawing/2014/main" id="{5B996D93-BA67-5548-BC62-EF611DE88E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92">
            <a:extLst>
              <a:ext uri="{FF2B5EF4-FFF2-40B4-BE49-F238E27FC236}">
                <a16:creationId xmlns:a16="http://schemas.microsoft.com/office/drawing/2014/main" id="{5D028C39-D6A4-E14B-8F7A-7DC464D0C1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a:extLst>
              <a:ext uri="{FF2B5EF4-FFF2-40B4-BE49-F238E27FC236}">
                <a16:creationId xmlns:a16="http://schemas.microsoft.com/office/drawing/2014/main" id="{94A4C0A3-EBF3-604F-8B8F-00D1B3F96DD6}"/>
              </a:ext>
            </a:extLst>
          </p:cNvPr>
          <p:cNvSpPr>
            <a:spLocks noGrp="1" noChangeArrowheads="1"/>
          </p:cNvSpPr>
          <p:nvPr>
            <p:ph type="sldNum" sz="quarter" idx="12"/>
          </p:nvPr>
        </p:nvSpPr>
        <p:spPr>
          <a:ln/>
        </p:spPr>
        <p:txBody>
          <a:bodyPr/>
          <a:lstStyle>
            <a:lvl1pPr>
              <a:defRPr/>
            </a:lvl1pPr>
          </a:lstStyle>
          <a:p>
            <a:fld id="{1573B7B0-90AD-EB46-984D-DEB1878BCB7F}" type="slidenum">
              <a:rPr lang="en-US" altLang="en-US"/>
              <a:pPr/>
              <a:t>‹#›</a:t>
            </a:fld>
            <a:endParaRPr lang="en-US" altLang="en-US"/>
          </a:p>
        </p:txBody>
      </p:sp>
    </p:spTree>
    <p:extLst>
      <p:ext uri="{BB962C8B-B14F-4D97-AF65-F5344CB8AC3E}">
        <p14:creationId xmlns:p14="http://schemas.microsoft.com/office/powerpoint/2010/main" val="350730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575AF1-35AE-C54E-8C56-D523D1FF29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82ED21-D755-B149-8B95-C817FB39B4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FEF7E7-4D47-AD49-8F65-B67640F82441}"/>
              </a:ext>
            </a:extLst>
          </p:cNvPr>
          <p:cNvSpPr>
            <a:spLocks noGrp="1" noChangeArrowheads="1"/>
          </p:cNvSpPr>
          <p:nvPr>
            <p:ph type="sldNum" sz="quarter" idx="12"/>
          </p:nvPr>
        </p:nvSpPr>
        <p:spPr>
          <a:ln/>
        </p:spPr>
        <p:txBody>
          <a:bodyPr/>
          <a:lstStyle>
            <a:lvl1pPr>
              <a:defRPr/>
            </a:lvl1pPr>
          </a:lstStyle>
          <a:p>
            <a:fld id="{E099428F-2962-1A4A-A225-DE209D6EC568}" type="slidenum">
              <a:rPr lang="en-US" altLang="en-US"/>
              <a:pPr/>
              <a:t>‹#›</a:t>
            </a:fld>
            <a:endParaRPr lang="en-US" altLang="en-US"/>
          </a:p>
        </p:txBody>
      </p:sp>
    </p:spTree>
    <p:extLst>
      <p:ext uri="{BB962C8B-B14F-4D97-AF65-F5344CB8AC3E}">
        <p14:creationId xmlns:p14="http://schemas.microsoft.com/office/powerpoint/2010/main" val="69539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a:extLst>
              <a:ext uri="{FF2B5EF4-FFF2-40B4-BE49-F238E27FC236}">
                <a16:creationId xmlns:a16="http://schemas.microsoft.com/office/drawing/2014/main" id="{DE409375-E53D-494F-9D40-CED18DE06D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92">
            <a:extLst>
              <a:ext uri="{FF2B5EF4-FFF2-40B4-BE49-F238E27FC236}">
                <a16:creationId xmlns:a16="http://schemas.microsoft.com/office/drawing/2014/main" id="{E51F9E9F-F12C-4449-98D3-C404E8C75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a:extLst>
              <a:ext uri="{FF2B5EF4-FFF2-40B4-BE49-F238E27FC236}">
                <a16:creationId xmlns:a16="http://schemas.microsoft.com/office/drawing/2014/main" id="{30CEF1E3-434A-AD4A-8202-ED38276382B3}"/>
              </a:ext>
            </a:extLst>
          </p:cNvPr>
          <p:cNvSpPr>
            <a:spLocks noGrp="1" noChangeArrowheads="1"/>
          </p:cNvSpPr>
          <p:nvPr>
            <p:ph type="sldNum" sz="quarter" idx="12"/>
          </p:nvPr>
        </p:nvSpPr>
        <p:spPr>
          <a:ln/>
        </p:spPr>
        <p:txBody>
          <a:bodyPr/>
          <a:lstStyle>
            <a:lvl1pPr>
              <a:defRPr/>
            </a:lvl1pPr>
          </a:lstStyle>
          <a:p>
            <a:fld id="{04DB959A-3502-0943-AB6C-031E2B35E98C}" type="slidenum">
              <a:rPr lang="en-US" altLang="en-US"/>
              <a:pPr/>
              <a:t>‹#›</a:t>
            </a:fld>
            <a:endParaRPr lang="en-US" altLang="en-US"/>
          </a:p>
        </p:txBody>
      </p:sp>
    </p:spTree>
    <p:extLst>
      <p:ext uri="{BB962C8B-B14F-4D97-AF65-F5344CB8AC3E}">
        <p14:creationId xmlns:p14="http://schemas.microsoft.com/office/powerpoint/2010/main" val="3229127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a:extLst>
              <a:ext uri="{FF2B5EF4-FFF2-40B4-BE49-F238E27FC236}">
                <a16:creationId xmlns:a16="http://schemas.microsoft.com/office/drawing/2014/main" id="{F686B06C-0836-554B-9A2D-A3E98654A6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92">
            <a:extLst>
              <a:ext uri="{FF2B5EF4-FFF2-40B4-BE49-F238E27FC236}">
                <a16:creationId xmlns:a16="http://schemas.microsoft.com/office/drawing/2014/main" id="{614F077D-650E-7549-84AC-338860E6EE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a:extLst>
              <a:ext uri="{FF2B5EF4-FFF2-40B4-BE49-F238E27FC236}">
                <a16:creationId xmlns:a16="http://schemas.microsoft.com/office/drawing/2014/main" id="{C758C07A-5D60-9F45-A54C-AE955EC2D15E}"/>
              </a:ext>
            </a:extLst>
          </p:cNvPr>
          <p:cNvSpPr>
            <a:spLocks noGrp="1" noChangeArrowheads="1"/>
          </p:cNvSpPr>
          <p:nvPr>
            <p:ph type="sldNum" sz="quarter" idx="12"/>
          </p:nvPr>
        </p:nvSpPr>
        <p:spPr>
          <a:ln/>
        </p:spPr>
        <p:txBody>
          <a:bodyPr/>
          <a:lstStyle>
            <a:lvl1pPr>
              <a:defRPr/>
            </a:lvl1pPr>
          </a:lstStyle>
          <a:p>
            <a:fld id="{5C9E817C-6EB3-CA42-8DBB-4FE6C140D2BE}" type="slidenum">
              <a:rPr lang="en-US" altLang="en-US"/>
              <a:pPr/>
              <a:t>‹#›</a:t>
            </a:fld>
            <a:endParaRPr lang="en-US" altLang="en-US"/>
          </a:p>
        </p:txBody>
      </p:sp>
    </p:spTree>
    <p:extLst>
      <p:ext uri="{BB962C8B-B14F-4D97-AF65-F5344CB8AC3E}">
        <p14:creationId xmlns:p14="http://schemas.microsoft.com/office/powerpoint/2010/main" val="2089849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a:extLst>
              <a:ext uri="{FF2B5EF4-FFF2-40B4-BE49-F238E27FC236}">
                <a16:creationId xmlns:a16="http://schemas.microsoft.com/office/drawing/2014/main" id="{775ACFB1-52FE-EC4E-B29C-F728AC064C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92">
            <a:extLst>
              <a:ext uri="{FF2B5EF4-FFF2-40B4-BE49-F238E27FC236}">
                <a16:creationId xmlns:a16="http://schemas.microsoft.com/office/drawing/2014/main" id="{1B5390BB-B9D8-814A-A5E6-3FAD64F0D9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a:extLst>
              <a:ext uri="{FF2B5EF4-FFF2-40B4-BE49-F238E27FC236}">
                <a16:creationId xmlns:a16="http://schemas.microsoft.com/office/drawing/2014/main" id="{7E18A053-6BEE-2A4D-A1D8-9D1846CADB1E}"/>
              </a:ext>
            </a:extLst>
          </p:cNvPr>
          <p:cNvSpPr>
            <a:spLocks noGrp="1" noChangeArrowheads="1"/>
          </p:cNvSpPr>
          <p:nvPr>
            <p:ph type="sldNum" sz="quarter" idx="12"/>
          </p:nvPr>
        </p:nvSpPr>
        <p:spPr>
          <a:ln/>
        </p:spPr>
        <p:txBody>
          <a:bodyPr/>
          <a:lstStyle>
            <a:lvl1pPr>
              <a:defRPr/>
            </a:lvl1pPr>
          </a:lstStyle>
          <a:p>
            <a:fld id="{6AE8460C-4EDA-1545-BA60-66D243B4978B}" type="slidenum">
              <a:rPr lang="en-US" altLang="en-US"/>
              <a:pPr/>
              <a:t>‹#›</a:t>
            </a:fld>
            <a:endParaRPr lang="en-US" altLang="en-US"/>
          </a:p>
        </p:txBody>
      </p:sp>
    </p:spTree>
    <p:extLst>
      <p:ext uri="{BB962C8B-B14F-4D97-AF65-F5344CB8AC3E}">
        <p14:creationId xmlns:p14="http://schemas.microsoft.com/office/powerpoint/2010/main" val="3807784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a:extLst>
              <a:ext uri="{FF2B5EF4-FFF2-40B4-BE49-F238E27FC236}">
                <a16:creationId xmlns:a16="http://schemas.microsoft.com/office/drawing/2014/main" id="{0EF82AD7-C79C-9844-BD8E-E4500514B5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92">
            <a:extLst>
              <a:ext uri="{FF2B5EF4-FFF2-40B4-BE49-F238E27FC236}">
                <a16:creationId xmlns:a16="http://schemas.microsoft.com/office/drawing/2014/main" id="{C2935D7D-118C-194C-B0D9-5970D7CE39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a:extLst>
              <a:ext uri="{FF2B5EF4-FFF2-40B4-BE49-F238E27FC236}">
                <a16:creationId xmlns:a16="http://schemas.microsoft.com/office/drawing/2014/main" id="{2D07C15A-951F-7245-90B4-0489715DE3EB}"/>
              </a:ext>
            </a:extLst>
          </p:cNvPr>
          <p:cNvSpPr>
            <a:spLocks noGrp="1" noChangeArrowheads="1"/>
          </p:cNvSpPr>
          <p:nvPr>
            <p:ph type="sldNum" sz="quarter" idx="12"/>
          </p:nvPr>
        </p:nvSpPr>
        <p:spPr>
          <a:ln/>
        </p:spPr>
        <p:txBody>
          <a:bodyPr/>
          <a:lstStyle>
            <a:lvl1pPr>
              <a:defRPr/>
            </a:lvl1pPr>
          </a:lstStyle>
          <a:p>
            <a:fld id="{259B7ECC-99F0-E74C-BEA6-522B5D740173}" type="slidenum">
              <a:rPr lang="en-US" altLang="en-US"/>
              <a:pPr/>
              <a:t>‹#›</a:t>
            </a:fld>
            <a:endParaRPr lang="en-US" altLang="en-US"/>
          </a:p>
        </p:txBody>
      </p:sp>
    </p:spTree>
    <p:extLst>
      <p:ext uri="{BB962C8B-B14F-4D97-AF65-F5344CB8AC3E}">
        <p14:creationId xmlns:p14="http://schemas.microsoft.com/office/powerpoint/2010/main" val="2770490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a:extLst>
              <a:ext uri="{FF2B5EF4-FFF2-40B4-BE49-F238E27FC236}">
                <a16:creationId xmlns:a16="http://schemas.microsoft.com/office/drawing/2014/main" id="{12E0E751-F098-3F43-B262-6B245F2DBF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92">
            <a:extLst>
              <a:ext uri="{FF2B5EF4-FFF2-40B4-BE49-F238E27FC236}">
                <a16:creationId xmlns:a16="http://schemas.microsoft.com/office/drawing/2014/main" id="{15679A42-F047-F24E-92F0-5594FC94F8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a:extLst>
              <a:ext uri="{FF2B5EF4-FFF2-40B4-BE49-F238E27FC236}">
                <a16:creationId xmlns:a16="http://schemas.microsoft.com/office/drawing/2014/main" id="{F6005834-149C-EE4A-B879-E223A4A9C22E}"/>
              </a:ext>
            </a:extLst>
          </p:cNvPr>
          <p:cNvSpPr>
            <a:spLocks noGrp="1" noChangeArrowheads="1"/>
          </p:cNvSpPr>
          <p:nvPr>
            <p:ph type="sldNum" sz="quarter" idx="12"/>
          </p:nvPr>
        </p:nvSpPr>
        <p:spPr>
          <a:ln/>
        </p:spPr>
        <p:txBody>
          <a:bodyPr/>
          <a:lstStyle>
            <a:lvl1pPr>
              <a:defRPr/>
            </a:lvl1pPr>
          </a:lstStyle>
          <a:p>
            <a:fld id="{BD6B40C6-2F74-9A4A-A12E-0A99DAC421AE}" type="slidenum">
              <a:rPr lang="en-US" altLang="en-US"/>
              <a:pPr/>
              <a:t>‹#›</a:t>
            </a:fld>
            <a:endParaRPr lang="en-US" altLang="en-US"/>
          </a:p>
        </p:txBody>
      </p:sp>
    </p:spTree>
    <p:extLst>
      <p:ext uri="{BB962C8B-B14F-4D97-AF65-F5344CB8AC3E}">
        <p14:creationId xmlns:p14="http://schemas.microsoft.com/office/powerpoint/2010/main" val="1545271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5EA6D628-2A4B-0A48-9598-5FA43D29B9D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11C15E81-018A-724D-99B0-642F3A09E2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FD167182-F30E-4C4B-A11A-810BD3632008}"/>
              </a:ext>
            </a:extLst>
          </p:cNvPr>
          <p:cNvSpPr>
            <a:spLocks noGrp="1" noChangeArrowheads="1"/>
          </p:cNvSpPr>
          <p:nvPr>
            <p:ph type="sldNum" sz="quarter" idx="12"/>
          </p:nvPr>
        </p:nvSpPr>
        <p:spPr>
          <a:ln/>
        </p:spPr>
        <p:txBody>
          <a:bodyPr/>
          <a:lstStyle>
            <a:lvl1pPr>
              <a:defRPr/>
            </a:lvl1pPr>
          </a:lstStyle>
          <a:p>
            <a:fld id="{CE6ADE64-8E30-EA46-87DF-940775EBEDEB}" type="slidenum">
              <a:rPr lang="en-US" altLang="en-US"/>
              <a:pPr/>
              <a:t>‹#›</a:t>
            </a:fld>
            <a:endParaRPr lang="en-US" altLang="en-US"/>
          </a:p>
        </p:txBody>
      </p:sp>
    </p:spTree>
    <p:extLst>
      <p:ext uri="{BB962C8B-B14F-4D97-AF65-F5344CB8AC3E}">
        <p14:creationId xmlns:p14="http://schemas.microsoft.com/office/powerpoint/2010/main" val="1829259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AF2130-DA67-B343-88AD-8F55761A64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8A4A651-D25F-6641-92AC-B68FC795CC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7E8560-344A-8A43-ADF0-8FF0BFA604BA}"/>
              </a:ext>
            </a:extLst>
          </p:cNvPr>
          <p:cNvSpPr>
            <a:spLocks noGrp="1" noChangeArrowheads="1"/>
          </p:cNvSpPr>
          <p:nvPr>
            <p:ph type="sldNum" sz="quarter" idx="12"/>
          </p:nvPr>
        </p:nvSpPr>
        <p:spPr>
          <a:ln/>
        </p:spPr>
        <p:txBody>
          <a:bodyPr/>
          <a:lstStyle>
            <a:lvl1pPr>
              <a:defRPr/>
            </a:lvl1pPr>
          </a:lstStyle>
          <a:p>
            <a:fld id="{E94254C0-076C-C84A-9D6B-8D5DAD01F84A}" type="slidenum">
              <a:rPr lang="en-US" altLang="en-US"/>
              <a:pPr/>
              <a:t>‹#›</a:t>
            </a:fld>
            <a:endParaRPr lang="en-US" altLang="en-US"/>
          </a:p>
        </p:txBody>
      </p:sp>
    </p:spTree>
    <p:extLst>
      <p:ext uri="{BB962C8B-B14F-4D97-AF65-F5344CB8AC3E}">
        <p14:creationId xmlns:p14="http://schemas.microsoft.com/office/powerpoint/2010/main" val="740564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25DF5C2E-243F-A842-B98D-D54BEFC2A22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7B186C0E-3C67-804A-A715-251A562A39E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5CD2593B-3B3D-6941-AFD2-2FFF43867A4A}"/>
              </a:ext>
            </a:extLst>
          </p:cNvPr>
          <p:cNvSpPr>
            <a:spLocks noGrp="1" noChangeArrowheads="1"/>
          </p:cNvSpPr>
          <p:nvPr>
            <p:ph type="sldNum" sz="quarter" idx="12"/>
          </p:nvPr>
        </p:nvSpPr>
        <p:spPr>
          <a:ln/>
        </p:spPr>
        <p:txBody>
          <a:bodyPr/>
          <a:lstStyle>
            <a:lvl1pPr>
              <a:defRPr/>
            </a:lvl1pPr>
          </a:lstStyle>
          <a:p>
            <a:fld id="{09BAACD1-94CF-A845-9A3C-9492FFC90FCA}" type="slidenum">
              <a:rPr lang="en-US" altLang="ja-JP"/>
              <a:pPr/>
              <a:t>‹#›</a:t>
            </a:fld>
            <a:endParaRPr lang="en-US" altLang="ja-JP"/>
          </a:p>
        </p:txBody>
      </p:sp>
    </p:spTree>
    <p:extLst>
      <p:ext uri="{BB962C8B-B14F-4D97-AF65-F5344CB8AC3E}">
        <p14:creationId xmlns:p14="http://schemas.microsoft.com/office/powerpoint/2010/main" val="3068342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7">
            <a:extLst>
              <a:ext uri="{FF2B5EF4-FFF2-40B4-BE49-F238E27FC236}">
                <a16:creationId xmlns:a16="http://schemas.microsoft.com/office/drawing/2014/main" id="{FAE080F8-C2AD-8B43-A42A-4F18578A78B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38">
            <a:extLst>
              <a:ext uri="{FF2B5EF4-FFF2-40B4-BE49-F238E27FC236}">
                <a16:creationId xmlns:a16="http://schemas.microsoft.com/office/drawing/2014/main" id="{862F14B5-85F6-C848-97E9-9A5BA2697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a:extLst>
              <a:ext uri="{FF2B5EF4-FFF2-40B4-BE49-F238E27FC236}">
                <a16:creationId xmlns:a16="http://schemas.microsoft.com/office/drawing/2014/main" id="{2366DF89-ABEE-8045-9DE1-9E40E3779D23}"/>
              </a:ext>
            </a:extLst>
          </p:cNvPr>
          <p:cNvSpPr>
            <a:spLocks noGrp="1" noChangeArrowheads="1"/>
          </p:cNvSpPr>
          <p:nvPr>
            <p:ph type="sldNum" sz="quarter" idx="12"/>
          </p:nvPr>
        </p:nvSpPr>
        <p:spPr>
          <a:ln/>
        </p:spPr>
        <p:txBody>
          <a:bodyPr/>
          <a:lstStyle>
            <a:lvl1pPr>
              <a:defRPr/>
            </a:lvl1pPr>
          </a:lstStyle>
          <a:p>
            <a:fld id="{FA7493C6-BDEA-F942-B9DC-97B6888128D8}" type="slidenum">
              <a:rPr lang="en-US" altLang="en-US"/>
              <a:pPr/>
              <a:t>‹#›</a:t>
            </a:fld>
            <a:endParaRPr lang="en-US" altLang="en-US"/>
          </a:p>
        </p:txBody>
      </p:sp>
    </p:spTree>
    <p:extLst>
      <p:ext uri="{BB962C8B-B14F-4D97-AF65-F5344CB8AC3E}">
        <p14:creationId xmlns:p14="http://schemas.microsoft.com/office/powerpoint/2010/main" val="13223333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a:extLst>
              <a:ext uri="{FF2B5EF4-FFF2-40B4-BE49-F238E27FC236}">
                <a16:creationId xmlns:a16="http://schemas.microsoft.com/office/drawing/2014/main" id="{64E54489-3F2E-0A4C-A1E9-423936B030A1}"/>
              </a:ext>
            </a:extLst>
          </p:cNvPr>
          <p:cNvSpPr>
            <a:spLocks noGrp="1" noChangeArrowheads="1"/>
          </p:cNvSpPr>
          <p:nvPr>
            <p:ph type="dt" sz="half" idx="10"/>
          </p:nvPr>
        </p:nvSpPr>
        <p:spPr/>
        <p:txBody>
          <a:bodyPr/>
          <a:lstStyle>
            <a:lvl1pPr>
              <a:defRPr/>
            </a:lvl1pPr>
          </a:lstStyle>
          <a:p>
            <a:endParaRPr lang="en-US" altLang="en-US"/>
          </a:p>
        </p:txBody>
      </p:sp>
      <p:sp>
        <p:nvSpPr>
          <p:cNvPr id="5" name="Rectangle 5">
            <a:extLst>
              <a:ext uri="{FF2B5EF4-FFF2-40B4-BE49-F238E27FC236}">
                <a16:creationId xmlns:a16="http://schemas.microsoft.com/office/drawing/2014/main" id="{A17B2A78-207D-B542-A54F-FC72C5274748}"/>
              </a:ext>
            </a:extLst>
          </p:cNvPr>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6" name="Rectangle 6">
            <a:extLst>
              <a:ext uri="{FF2B5EF4-FFF2-40B4-BE49-F238E27FC236}">
                <a16:creationId xmlns:a16="http://schemas.microsoft.com/office/drawing/2014/main" id="{775276CF-44CE-C94C-9332-38AD8AA55476}"/>
              </a:ext>
            </a:extLst>
          </p:cNvPr>
          <p:cNvSpPr>
            <a:spLocks noGrp="1" noChangeArrowheads="1"/>
          </p:cNvSpPr>
          <p:nvPr>
            <p:ph type="sldNum" sz="quarter" idx="12"/>
          </p:nvPr>
        </p:nvSpPr>
        <p:spPr>
          <a:xfrm>
            <a:off x="6553200" y="6248400"/>
            <a:ext cx="1905000" cy="457200"/>
          </a:xfrm>
        </p:spPr>
        <p:txBody>
          <a:bodyPr/>
          <a:lstStyle>
            <a:lvl1pPr>
              <a:defRPr/>
            </a:lvl1pPr>
          </a:lstStyle>
          <a:p>
            <a:fld id="{B41F3578-CB5F-D54D-8153-82102CB7B2E4}" type="slidenum">
              <a:rPr lang="en-US" altLang="en-US"/>
              <a:pPr/>
              <a:t>‹#›</a:t>
            </a:fld>
            <a:endParaRPr lang="en-US" altLang="en-US"/>
          </a:p>
        </p:txBody>
      </p:sp>
    </p:spTree>
    <p:extLst>
      <p:ext uri="{BB962C8B-B14F-4D97-AF65-F5344CB8AC3E}">
        <p14:creationId xmlns:p14="http://schemas.microsoft.com/office/powerpoint/2010/main" val="12399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1A1F41-0994-5C4A-AE1D-8842727FF62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8258A3-E101-754D-BD04-1565CC612C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8090E2-FF57-044A-8738-A9141981748A}"/>
              </a:ext>
            </a:extLst>
          </p:cNvPr>
          <p:cNvSpPr>
            <a:spLocks noGrp="1" noChangeArrowheads="1"/>
          </p:cNvSpPr>
          <p:nvPr>
            <p:ph type="sldNum" sz="quarter" idx="12"/>
          </p:nvPr>
        </p:nvSpPr>
        <p:spPr>
          <a:ln/>
        </p:spPr>
        <p:txBody>
          <a:bodyPr/>
          <a:lstStyle>
            <a:lvl1pPr>
              <a:defRPr/>
            </a:lvl1pPr>
          </a:lstStyle>
          <a:p>
            <a:fld id="{A680BACC-D751-5240-BB70-A435F4823845}" type="slidenum">
              <a:rPr lang="en-US" altLang="en-US"/>
              <a:pPr/>
              <a:t>‹#›</a:t>
            </a:fld>
            <a:endParaRPr lang="en-US" altLang="en-US"/>
          </a:p>
        </p:txBody>
      </p:sp>
    </p:spTree>
    <p:extLst>
      <p:ext uri="{BB962C8B-B14F-4D97-AF65-F5344CB8AC3E}">
        <p14:creationId xmlns:p14="http://schemas.microsoft.com/office/powerpoint/2010/main" val="3622923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71BF02-7AF5-D642-B126-3F492C50C286}"/>
              </a:ext>
            </a:extLst>
          </p:cNvPr>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a:extLst>
              <a:ext uri="{FF2B5EF4-FFF2-40B4-BE49-F238E27FC236}">
                <a16:creationId xmlns:a16="http://schemas.microsoft.com/office/drawing/2014/main" id="{67745BEF-5A68-E24D-9B71-4B4B17D9E462}"/>
              </a:ext>
            </a:extLst>
          </p:cNvPr>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a:extLst>
              <a:ext uri="{FF2B5EF4-FFF2-40B4-BE49-F238E27FC236}">
                <a16:creationId xmlns:a16="http://schemas.microsoft.com/office/drawing/2014/main" id="{9B4A7FDB-B2F2-E144-A95F-ECBCD3ECB5F2}"/>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08279ABE-8DE4-BD4D-B67A-277A0321408A}" type="slidenum">
              <a:rPr lang="en-GB" altLang="en-US"/>
              <a:pPr/>
              <a:t>‹#›</a:t>
            </a:fld>
            <a:endParaRPr lang="en-GB" altLang="en-US"/>
          </a:p>
        </p:txBody>
      </p:sp>
    </p:spTree>
    <p:extLst>
      <p:ext uri="{BB962C8B-B14F-4D97-AF65-F5344CB8AC3E}">
        <p14:creationId xmlns:p14="http://schemas.microsoft.com/office/powerpoint/2010/main" val="304888315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5E64BE6-3405-6343-9907-18ED2B771EF1}"/>
              </a:ext>
            </a:extLst>
          </p:cNvPr>
          <p:cNvGrpSpPr>
            <a:grpSpLocks/>
          </p:cNvGrpSpPr>
          <p:nvPr/>
        </p:nvGrpSpPr>
        <p:grpSpPr bwMode="auto">
          <a:xfrm>
            <a:off x="290513" y="2546350"/>
            <a:ext cx="711200" cy="474663"/>
            <a:chOff x="720" y="336"/>
            <a:chExt cx="624" cy="432"/>
          </a:xfrm>
        </p:grpSpPr>
        <p:sp>
          <p:nvSpPr>
            <p:cNvPr id="5" name="Rectangle 3">
              <a:extLst>
                <a:ext uri="{FF2B5EF4-FFF2-40B4-BE49-F238E27FC236}">
                  <a16:creationId xmlns:a16="http://schemas.microsoft.com/office/drawing/2014/main" id="{5BD1BE6C-6247-D247-8F0D-2EDD664A7168}"/>
                </a:ext>
              </a:extLst>
            </p:cNvPr>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6" name="Rectangle 4">
              <a:extLst>
                <a:ext uri="{FF2B5EF4-FFF2-40B4-BE49-F238E27FC236}">
                  <a16:creationId xmlns:a16="http://schemas.microsoft.com/office/drawing/2014/main" id="{15B7C838-EF04-6B44-B2AC-8BEC740893B4}"/>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grpSp>
      <p:grpSp>
        <p:nvGrpSpPr>
          <p:cNvPr id="7" name="Group 5">
            <a:extLst>
              <a:ext uri="{FF2B5EF4-FFF2-40B4-BE49-F238E27FC236}">
                <a16:creationId xmlns:a16="http://schemas.microsoft.com/office/drawing/2014/main" id="{667765AA-5B84-9141-BC54-31394E71722D}"/>
              </a:ext>
            </a:extLst>
          </p:cNvPr>
          <p:cNvGrpSpPr>
            <a:grpSpLocks/>
          </p:cNvGrpSpPr>
          <p:nvPr/>
        </p:nvGrpSpPr>
        <p:grpSpPr bwMode="auto">
          <a:xfrm>
            <a:off x="414338" y="2968625"/>
            <a:ext cx="738187" cy="474663"/>
            <a:chOff x="912" y="2640"/>
            <a:chExt cx="672" cy="432"/>
          </a:xfrm>
        </p:grpSpPr>
        <p:sp>
          <p:nvSpPr>
            <p:cNvPr id="8" name="Rectangle 6">
              <a:extLst>
                <a:ext uri="{FF2B5EF4-FFF2-40B4-BE49-F238E27FC236}">
                  <a16:creationId xmlns:a16="http://schemas.microsoft.com/office/drawing/2014/main" id="{62884D29-CBAB-DB46-81C8-E7CC5314AE24}"/>
                </a:ext>
              </a:extLst>
            </p:cNvPr>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9" name="Rectangle 7">
              <a:extLst>
                <a:ext uri="{FF2B5EF4-FFF2-40B4-BE49-F238E27FC236}">
                  <a16:creationId xmlns:a16="http://schemas.microsoft.com/office/drawing/2014/main" id="{EE36F26E-E689-174A-8E38-0B25FE9FF068}"/>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grpSp>
      <p:sp>
        <p:nvSpPr>
          <p:cNvPr id="10" name="Rectangle 8">
            <a:extLst>
              <a:ext uri="{FF2B5EF4-FFF2-40B4-BE49-F238E27FC236}">
                <a16:creationId xmlns:a16="http://schemas.microsoft.com/office/drawing/2014/main" id="{15BE9E99-B8B9-4146-98D5-99E78DDB643A}"/>
              </a:ext>
            </a:extLst>
          </p:cNvPr>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11" name="Rectangle 9">
            <a:extLst>
              <a:ext uri="{FF2B5EF4-FFF2-40B4-BE49-F238E27FC236}">
                <a16:creationId xmlns:a16="http://schemas.microsoft.com/office/drawing/2014/main" id="{8769E748-B391-5C45-8A77-59714C6978EF}"/>
              </a:ext>
            </a:extLst>
          </p:cNvPr>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12" name="Rectangle 15">
            <a:extLst>
              <a:ext uri="{FF2B5EF4-FFF2-40B4-BE49-F238E27FC236}">
                <a16:creationId xmlns:a16="http://schemas.microsoft.com/office/drawing/2014/main" id="{963E72A4-271A-934B-BE93-7364F3AA249C}"/>
              </a:ext>
            </a:extLst>
          </p:cNvPr>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Date Placeholder 12">
            <a:extLst>
              <a:ext uri="{FF2B5EF4-FFF2-40B4-BE49-F238E27FC236}">
                <a16:creationId xmlns:a16="http://schemas.microsoft.com/office/drawing/2014/main" id="{E4C46F83-8C2C-FA44-85AB-D418F35380C0}"/>
              </a:ext>
            </a:extLst>
          </p:cNvPr>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Footer Placeholder 13">
            <a:extLst>
              <a:ext uri="{FF2B5EF4-FFF2-40B4-BE49-F238E27FC236}">
                <a16:creationId xmlns:a16="http://schemas.microsoft.com/office/drawing/2014/main" id="{82606D6C-03BC-D548-9E46-C621F6797E01}"/>
              </a:ext>
            </a:extLst>
          </p:cNvPr>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Slide Number Placeholder 14">
            <a:extLst>
              <a:ext uri="{FF2B5EF4-FFF2-40B4-BE49-F238E27FC236}">
                <a16:creationId xmlns:a16="http://schemas.microsoft.com/office/drawing/2014/main" id="{A6A3D22A-AD5A-074D-A2DE-8F26F89CC405}"/>
              </a:ext>
            </a:extLst>
          </p:cNvPr>
          <p:cNvSpPr>
            <a:spLocks noGrp="1" noChangeArrowheads="1"/>
          </p:cNvSpPr>
          <p:nvPr>
            <p:ph type="sldNum" sz="quarter" idx="12"/>
          </p:nvPr>
        </p:nvSpPr>
        <p:spPr>
          <a:xfrm>
            <a:off x="6858000" y="6248400"/>
            <a:ext cx="1905000" cy="457200"/>
          </a:xfrm>
        </p:spPr>
        <p:txBody>
          <a:bodyPr/>
          <a:lstStyle>
            <a:lvl1pPr>
              <a:defRPr>
                <a:solidFill>
                  <a:srgbClr val="1C1C1C"/>
                </a:solidFill>
                <a:latin typeface="Times New Roman" panose="02020603050405020304" pitchFamily="18" charset="0"/>
              </a:defRPr>
            </a:lvl1pPr>
          </a:lstStyle>
          <a:p>
            <a:fld id="{EC66ACA9-95DE-7C47-83DD-6147AECEE420}" type="slidenum">
              <a:rPr lang="en-US" altLang="en-US"/>
              <a:pPr/>
              <a:t>‹#›</a:t>
            </a:fld>
            <a:endParaRPr lang="en-US" altLang="en-US"/>
          </a:p>
        </p:txBody>
      </p:sp>
    </p:spTree>
    <p:extLst>
      <p:ext uri="{BB962C8B-B14F-4D97-AF65-F5344CB8AC3E}">
        <p14:creationId xmlns:p14="http://schemas.microsoft.com/office/powerpoint/2010/main" val="2956615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72C3AF0-D9DC-7840-8AD2-EAFD0B33CE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B36A6C0-9FD7-F44E-8C13-8EE7232A2C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5CC0D40-A47E-A049-8F00-CADC84A575A6}"/>
              </a:ext>
            </a:extLst>
          </p:cNvPr>
          <p:cNvSpPr>
            <a:spLocks noGrp="1" noChangeArrowheads="1"/>
          </p:cNvSpPr>
          <p:nvPr>
            <p:ph type="sldNum" sz="quarter" idx="12"/>
          </p:nvPr>
        </p:nvSpPr>
        <p:spPr>
          <a:ln/>
        </p:spPr>
        <p:txBody>
          <a:bodyPr/>
          <a:lstStyle>
            <a:lvl1pPr>
              <a:defRPr/>
            </a:lvl1pPr>
          </a:lstStyle>
          <a:p>
            <a:fld id="{1AF59085-61D6-4F48-A88F-0B1FF6D560B8}" type="slidenum">
              <a:rPr lang="en-US" altLang="en-US"/>
              <a:pPr/>
              <a:t>‹#›</a:t>
            </a:fld>
            <a:endParaRPr lang="en-US" altLang="en-US"/>
          </a:p>
        </p:txBody>
      </p:sp>
    </p:spTree>
    <p:extLst>
      <p:ext uri="{BB962C8B-B14F-4D97-AF65-F5344CB8AC3E}">
        <p14:creationId xmlns:p14="http://schemas.microsoft.com/office/powerpoint/2010/main" val="109440863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EF73285-F12D-2E43-852D-7004C3CAE2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2A952D-4787-5146-8353-FC6FBC916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E62064-4AA8-2F43-9E81-CD64C5CA47B9}"/>
              </a:ext>
            </a:extLst>
          </p:cNvPr>
          <p:cNvSpPr>
            <a:spLocks noGrp="1" noChangeArrowheads="1"/>
          </p:cNvSpPr>
          <p:nvPr>
            <p:ph type="sldNum" sz="quarter" idx="12"/>
          </p:nvPr>
        </p:nvSpPr>
        <p:spPr>
          <a:ln/>
        </p:spPr>
        <p:txBody>
          <a:bodyPr/>
          <a:lstStyle>
            <a:lvl1pPr>
              <a:defRPr/>
            </a:lvl1pPr>
          </a:lstStyle>
          <a:p>
            <a:fld id="{A33468DA-B564-7541-89B4-833E0F9177F0}" type="slidenum">
              <a:rPr lang="en-US" altLang="en-US"/>
              <a:pPr/>
              <a:t>‹#›</a:t>
            </a:fld>
            <a:endParaRPr lang="en-US" altLang="en-US"/>
          </a:p>
        </p:txBody>
      </p:sp>
    </p:spTree>
    <p:extLst>
      <p:ext uri="{BB962C8B-B14F-4D97-AF65-F5344CB8AC3E}">
        <p14:creationId xmlns:p14="http://schemas.microsoft.com/office/powerpoint/2010/main" val="3860661078"/>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0704A4-444D-E04E-8555-0DD0DF6E374B}"/>
              </a:ext>
            </a:extLst>
          </p:cNvPr>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a:extLst>
              <a:ext uri="{FF2B5EF4-FFF2-40B4-BE49-F238E27FC236}">
                <a16:creationId xmlns:a16="http://schemas.microsoft.com/office/drawing/2014/main" id="{8D153126-96AA-014E-9E1E-E2C4416AC725}"/>
              </a:ext>
            </a:extLst>
          </p:cNvPr>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a:extLst>
              <a:ext uri="{FF2B5EF4-FFF2-40B4-BE49-F238E27FC236}">
                <a16:creationId xmlns:a16="http://schemas.microsoft.com/office/drawing/2014/main" id="{E90D9517-3A5A-4044-9DC7-864A6913CB78}"/>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797E4691-5095-E242-831F-C2D8BF94DAD9}" type="slidenum">
              <a:rPr lang="en-US" altLang="en-US"/>
              <a:pPr/>
              <a:t>‹#›</a:t>
            </a:fld>
            <a:endParaRPr lang="en-US" altLang="en-US"/>
          </a:p>
        </p:txBody>
      </p:sp>
    </p:spTree>
    <p:extLst>
      <p:ext uri="{BB962C8B-B14F-4D97-AF65-F5344CB8AC3E}">
        <p14:creationId xmlns:p14="http://schemas.microsoft.com/office/powerpoint/2010/main" val="183302943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a:t>Click to edit Master subtitle style</a:t>
            </a:r>
          </a:p>
        </p:txBody>
      </p:sp>
      <p:sp>
        <p:nvSpPr>
          <p:cNvPr id="4" name="Rectangle 4">
            <a:extLst>
              <a:ext uri="{FF2B5EF4-FFF2-40B4-BE49-F238E27FC236}">
                <a16:creationId xmlns:a16="http://schemas.microsoft.com/office/drawing/2014/main" id="{5CF3E543-D26A-914C-B2E2-A7F77D70EEC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7FF47B-6727-384E-B989-D9735BCAEA4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864C32-8935-814E-8BE1-2DBBFFBC2516}"/>
              </a:ext>
            </a:extLst>
          </p:cNvPr>
          <p:cNvSpPr>
            <a:spLocks noGrp="1" noChangeArrowheads="1"/>
          </p:cNvSpPr>
          <p:nvPr>
            <p:ph type="sldNum" sz="quarter" idx="12"/>
          </p:nvPr>
        </p:nvSpPr>
        <p:spPr>
          <a:xfrm>
            <a:off x="6553200" y="6248400"/>
            <a:ext cx="1295400" cy="457200"/>
          </a:xfrm>
        </p:spPr>
        <p:txBody>
          <a:bodyPr/>
          <a:lstStyle>
            <a:lvl1pPr>
              <a:defRPr/>
            </a:lvl1pPr>
          </a:lstStyle>
          <a:p>
            <a:fld id="{AEE398B2-FA05-C14B-84CD-28CE965685C4}" type="slidenum">
              <a:rPr lang="en-US" altLang="en-US"/>
              <a:pPr/>
              <a:t>‹#›</a:t>
            </a:fld>
            <a:endParaRPr lang="en-US" altLang="en-US"/>
          </a:p>
        </p:txBody>
      </p:sp>
    </p:spTree>
    <p:extLst>
      <p:ext uri="{BB962C8B-B14F-4D97-AF65-F5344CB8AC3E}">
        <p14:creationId xmlns:p14="http://schemas.microsoft.com/office/powerpoint/2010/main" val="1145108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740398-32E3-7542-90ED-002AA0A5D1D5}"/>
              </a:ext>
            </a:extLst>
          </p:cNvPr>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a:extLst>
              <a:ext uri="{FF2B5EF4-FFF2-40B4-BE49-F238E27FC236}">
                <a16:creationId xmlns:a16="http://schemas.microsoft.com/office/drawing/2014/main" id="{312B74D0-2245-704D-B835-C83DB6F03F7D}"/>
              </a:ext>
            </a:extLst>
          </p:cNvPr>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F020D4A4-6F27-F64C-AC4B-BF1364E84197}"/>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0BD4ADD4-2933-2A48-852F-6FA3214F6A75}" type="slidenum">
              <a:rPr lang="en-US" altLang="en-US"/>
              <a:pPr/>
              <a:t>‹#›</a:t>
            </a:fld>
            <a:endParaRPr lang="en-US" altLang="en-US"/>
          </a:p>
        </p:txBody>
      </p:sp>
    </p:spTree>
    <p:extLst>
      <p:ext uri="{BB962C8B-B14F-4D97-AF65-F5344CB8AC3E}">
        <p14:creationId xmlns:p14="http://schemas.microsoft.com/office/powerpoint/2010/main" val="144522318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D02DAD-E7C2-7D44-B6F8-C5AEC967AC23}"/>
              </a:ext>
            </a:extLst>
          </p:cNvPr>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a:extLst>
              <a:ext uri="{FF2B5EF4-FFF2-40B4-BE49-F238E27FC236}">
                <a16:creationId xmlns:a16="http://schemas.microsoft.com/office/drawing/2014/main" id="{858EAD8A-C1EC-F648-911D-1331A329E38E}"/>
              </a:ext>
            </a:extLst>
          </p:cNvPr>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D3858706-FB0E-6C41-A593-CFF8BA1B97B8}"/>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956CCFEA-EAB2-9748-A5E2-913BF129B473}" type="slidenum">
              <a:rPr lang="en-US" altLang="en-US"/>
              <a:pPr/>
              <a:t>‹#›</a:t>
            </a:fld>
            <a:endParaRPr lang="en-US" altLang="en-US"/>
          </a:p>
        </p:txBody>
      </p:sp>
    </p:spTree>
    <p:extLst>
      <p:ext uri="{BB962C8B-B14F-4D97-AF65-F5344CB8AC3E}">
        <p14:creationId xmlns:p14="http://schemas.microsoft.com/office/powerpoint/2010/main" val="173812293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816BFE4-EFF8-2D46-A977-327FFD2B0C6D}" type="slidenum">
              <a:rPr lang="en-GB"/>
              <a:pPr>
                <a:defRPr/>
              </a:pPr>
              <a:t>‹#›</a:t>
            </a:fld>
            <a:endParaRPr lang="en-GB"/>
          </a:p>
        </p:txBody>
      </p:sp>
    </p:spTree>
    <p:extLst>
      <p:ext uri="{BB962C8B-B14F-4D97-AF65-F5344CB8AC3E}">
        <p14:creationId xmlns:p14="http://schemas.microsoft.com/office/powerpoint/2010/main" val="3104690598"/>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E70295-AE07-3A44-84D1-34E39BA7E6E4}"/>
              </a:ext>
            </a:extLst>
          </p:cNvPr>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a:extLst>
              <a:ext uri="{FF2B5EF4-FFF2-40B4-BE49-F238E27FC236}">
                <a16:creationId xmlns:a16="http://schemas.microsoft.com/office/drawing/2014/main" id="{69296690-AC4D-064D-B0E5-4BCF4B970BAB}"/>
              </a:ext>
            </a:extLst>
          </p:cNvPr>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a:extLst>
              <a:ext uri="{FF2B5EF4-FFF2-40B4-BE49-F238E27FC236}">
                <a16:creationId xmlns:a16="http://schemas.microsoft.com/office/drawing/2014/main" id="{46A488A1-4138-1D4E-8FEC-C7F05ACCDC7B}"/>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707CFE5F-6020-BD4F-8554-C1E4842939F8}" type="slidenum">
              <a:rPr lang="en-GB" altLang="en-US"/>
              <a:pPr/>
              <a:t>‹#›</a:t>
            </a:fld>
            <a:endParaRPr lang="en-GB" altLang="en-US"/>
          </a:p>
        </p:txBody>
      </p:sp>
    </p:spTree>
    <p:extLst>
      <p:ext uri="{BB962C8B-B14F-4D97-AF65-F5344CB8AC3E}">
        <p14:creationId xmlns:p14="http://schemas.microsoft.com/office/powerpoint/2010/main" val="147304175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F2F4251-84C6-8B40-9125-CC7F6EC920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80545D-E7CE-954D-B11A-B8A6E738A2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F27CC3-68EB-6040-9F6C-76F64D5654B4}"/>
              </a:ext>
            </a:extLst>
          </p:cNvPr>
          <p:cNvSpPr>
            <a:spLocks noGrp="1" noChangeArrowheads="1"/>
          </p:cNvSpPr>
          <p:nvPr>
            <p:ph type="sldNum" sz="quarter" idx="12"/>
          </p:nvPr>
        </p:nvSpPr>
        <p:spPr>
          <a:ln/>
        </p:spPr>
        <p:txBody>
          <a:bodyPr/>
          <a:lstStyle>
            <a:lvl1pPr>
              <a:defRPr/>
            </a:lvl1pPr>
          </a:lstStyle>
          <a:p>
            <a:fld id="{0AFC76D3-A994-2F42-AF33-4F22CC81F523}" type="slidenum">
              <a:rPr lang="en-US" altLang="en-US"/>
              <a:pPr/>
              <a:t>‹#›</a:t>
            </a:fld>
            <a:endParaRPr lang="en-US" altLang="en-US"/>
          </a:p>
        </p:txBody>
      </p:sp>
    </p:spTree>
    <p:extLst>
      <p:ext uri="{BB962C8B-B14F-4D97-AF65-F5344CB8AC3E}">
        <p14:creationId xmlns:p14="http://schemas.microsoft.com/office/powerpoint/2010/main" val="1581577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3656ED-4C02-6D41-BE87-BE3CDC9EAEBD}"/>
              </a:ext>
            </a:extLst>
          </p:cNvPr>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a:extLst>
              <a:ext uri="{FF2B5EF4-FFF2-40B4-BE49-F238E27FC236}">
                <a16:creationId xmlns:a16="http://schemas.microsoft.com/office/drawing/2014/main" id="{6BF7B127-221C-294D-A0DA-99CC850931F9}"/>
              </a:ext>
            </a:extLst>
          </p:cNvPr>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a:extLst>
              <a:ext uri="{FF2B5EF4-FFF2-40B4-BE49-F238E27FC236}">
                <a16:creationId xmlns:a16="http://schemas.microsoft.com/office/drawing/2014/main" id="{AD5E639F-0BF4-0E44-88F3-2B4BDFEB977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DB51A738-43C5-2A4B-8227-3C56119739F1}" type="slidenum">
              <a:rPr lang="en-GB" altLang="en-US"/>
              <a:pPr/>
              <a:t>‹#›</a:t>
            </a:fld>
            <a:endParaRPr lang="en-GB" altLang="en-US"/>
          </a:p>
        </p:txBody>
      </p:sp>
    </p:spTree>
    <p:extLst>
      <p:ext uri="{BB962C8B-B14F-4D97-AF65-F5344CB8AC3E}">
        <p14:creationId xmlns:p14="http://schemas.microsoft.com/office/powerpoint/2010/main" val="1464016856"/>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a:t>Click to edit Master subtitle style</a:t>
            </a:r>
          </a:p>
        </p:txBody>
      </p:sp>
      <p:sp>
        <p:nvSpPr>
          <p:cNvPr id="4" name="Rectangle 4">
            <a:extLst>
              <a:ext uri="{FF2B5EF4-FFF2-40B4-BE49-F238E27FC236}">
                <a16:creationId xmlns:a16="http://schemas.microsoft.com/office/drawing/2014/main" id="{799403F4-5D26-BE46-8AF4-9E576A7D7D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2073AA-5C6E-684F-A35F-9042D7BE4A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2FC371-2B83-7841-B080-6BE94CF9242C}"/>
              </a:ext>
            </a:extLst>
          </p:cNvPr>
          <p:cNvSpPr>
            <a:spLocks noGrp="1" noChangeArrowheads="1"/>
          </p:cNvSpPr>
          <p:nvPr>
            <p:ph type="sldNum" sz="quarter" idx="12"/>
          </p:nvPr>
        </p:nvSpPr>
        <p:spPr>
          <a:xfrm>
            <a:off x="6553200" y="6248400"/>
            <a:ext cx="1295400" cy="457200"/>
          </a:xfrm>
        </p:spPr>
        <p:txBody>
          <a:bodyPr/>
          <a:lstStyle>
            <a:lvl1pPr>
              <a:defRPr/>
            </a:lvl1pPr>
          </a:lstStyle>
          <a:p>
            <a:fld id="{D1515015-81F9-0944-AE57-4A0226B7EAD7}" type="slidenum">
              <a:rPr lang="en-US" altLang="en-US"/>
              <a:pPr/>
              <a:t>‹#›</a:t>
            </a:fld>
            <a:endParaRPr lang="en-US" altLang="en-US"/>
          </a:p>
        </p:txBody>
      </p:sp>
    </p:spTree>
    <p:extLst>
      <p:ext uri="{BB962C8B-B14F-4D97-AF65-F5344CB8AC3E}">
        <p14:creationId xmlns:p14="http://schemas.microsoft.com/office/powerpoint/2010/main" val="1562426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F04B20-FAEA-514C-B566-BA5F49B6C743}"/>
              </a:ext>
            </a:extLst>
          </p:cNvPr>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a:extLst>
              <a:ext uri="{FF2B5EF4-FFF2-40B4-BE49-F238E27FC236}">
                <a16:creationId xmlns:a16="http://schemas.microsoft.com/office/drawing/2014/main" id="{66F260FB-241D-CF41-AC34-B071D512BCF0}"/>
              </a:ext>
            </a:extLst>
          </p:cNvPr>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a:extLst>
              <a:ext uri="{FF2B5EF4-FFF2-40B4-BE49-F238E27FC236}">
                <a16:creationId xmlns:a16="http://schemas.microsoft.com/office/drawing/2014/main" id="{1AD3A266-434E-FD4B-9317-A77D1441976F}"/>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DABC08F5-6D46-344F-8154-C4D290AAFF68}" type="slidenum">
              <a:rPr lang="en-GB" altLang="en-US"/>
              <a:pPr/>
              <a:t>‹#›</a:t>
            </a:fld>
            <a:endParaRPr lang="en-GB" altLang="en-US"/>
          </a:p>
        </p:txBody>
      </p:sp>
    </p:spTree>
    <p:extLst>
      <p:ext uri="{BB962C8B-B14F-4D97-AF65-F5344CB8AC3E}">
        <p14:creationId xmlns:p14="http://schemas.microsoft.com/office/powerpoint/2010/main" val="2133871382"/>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latin typeface="Arial" charset="0"/>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9"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0" name="Rectangle 1031"/>
          <p:cNvSpPr>
            <a:spLocks noGrp="1" noChangeArrowheads="1"/>
          </p:cNvSpPr>
          <p:nvPr>
            <p:ph type="sldNum" sz="quarter" idx="12"/>
          </p:nvPr>
        </p:nvSpPr>
        <p:spPr/>
        <p:txBody>
          <a:bodyPr/>
          <a:lstStyle>
            <a:lvl1pPr>
              <a:defRPr>
                <a:latin typeface="Times New Roman" charset="0"/>
              </a:defRPr>
            </a:lvl1pPr>
          </a:lstStyle>
          <a:p>
            <a:pPr>
              <a:defRPr/>
            </a:pPr>
            <a:fld id="{9F3505A4-D653-8C47-8C2E-3748ADEF95B6}" type="slidenum">
              <a:rPr lang="en-US"/>
              <a:pPr>
                <a:defRPr/>
              </a:pPr>
              <a:t>‹#›</a:t>
            </a:fld>
            <a:endParaRPr lang="en-US"/>
          </a:p>
        </p:txBody>
      </p:sp>
    </p:spTree>
    <p:extLst>
      <p:ext uri="{BB962C8B-B14F-4D97-AF65-F5344CB8AC3E}">
        <p14:creationId xmlns:p14="http://schemas.microsoft.com/office/powerpoint/2010/main" val="514670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AA41455-1094-3946-87DF-6C0FCEB0EBA8}"/>
              </a:ext>
            </a:extLst>
          </p:cNvPr>
          <p:cNvGrpSpPr>
            <a:grpSpLocks/>
          </p:cNvGrpSpPr>
          <p:nvPr/>
        </p:nvGrpSpPr>
        <p:grpSpPr bwMode="auto">
          <a:xfrm>
            <a:off x="0" y="3124200"/>
            <a:ext cx="9144000" cy="3581400"/>
            <a:chOff x="0" y="1968"/>
            <a:chExt cx="5760" cy="2256"/>
          </a:xfrm>
        </p:grpSpPr>
        <p:sp>
          <p:nvSpPr>
            <p:cNvPr id="5" name="Rectangle 3">
              <a:extLst>
                <a:ext uri="{FF2B5EF4-FFF2-40B4-BE49-F238E27FC236}">
                  <a16:creationId xmlns:a16="http://schemas.microsoft.com/office/drawing/2014/main" id="{8F998B95-4B91-CF40-8152-02A6F104A16B}"/>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 name="Rectangle 4">
              <a:extLst>
                <a:ext uri="{FF2B5EF4-FFF2-40B4-BE49-F238E27FC236}">
                  <a16:creationId xmlns:a16="http://schemas.microsoft.com/office/drawing/2014/main" id="{1A7A8C96-0B09-4F40-B42E-ACB5F3359C99}"/>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7" name="Rectangle 5">
              <a:extLst>
                <a:ext uri="{FF2B5EF4-FFF2-40B4-BE49-F238E27FC236}">
                  <a16:creationId xmlns:a16="http://schemas.microsoft.com/office/drawing/2014/main" id="{9939D6AC-CE5A-9B43-A7A0-48CAD60A6D76}"/>
                </a:ext>
              </a:extLst>
            </p:cNvPr>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 name="Rectangle 6">
              <a:extLst>
                <a:ext uri="{FF2B5EF4-FFF2-40B4-BE49-F238E27FC236}">
                  <a16:creationId xmlns:a16="http://schemas.microsoft.com/office/drawing/2014/main" id="{B5295709-E9C7-464F-BCD1-70496FFED980}"/>
                </a:ext>
              </a:extLst>
            </p:cNvPr>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9" name="Rectangle 7">
              <a:extLst>
                <a:ext uri="{FF2B5EF4-FFF2-40B4-BE49-F238E27FC236}">
                  <a16:creationId xmlns:a16="http://schemas.microsoft.com/office/drawing/2014/main" id="{655571B8-99E0-8E4E-A55A-278F12A5B7A3}"/>
                </a:ext>
              </a:extLst>
            </p:cNvPr>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0" name="Rectangle 8">
              <a:extLst>
                <a:ext uri="{FF2B5EF4-FFF2-40B4-BE49-F238E27FC236}">
                  <a16:creationId xmlns:a16="http://schemas.microsoft.com/office/drawing/2014/main" id="{CE843345-A6FB-5341-99F3-893946952892}"/>
                </a:ext>
              </a:extLst>
            </p:cNvPr>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1" name="Rectangle 9">
              <a:extLst>
                <a:ext uri="{FF2B5EF4-FFF2-40B4-BE49-F238E27FC236}">
                  <a16:creationId xmlns:a16="http://schemas.microsoft.com/office/drawing/2014/main" id="{673DC7E6-DBDF-0F41-845E-1372BC0DD0ED}"/>
                </a:ext>
              </a:extLst>
            </p:cNvPr>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2" name="Rectangle 10">
              <a:extLst>
                <a:ext uri="{FF2B5EF4-FFF2-40B4-BE49-F238E27FC236}">
                  <a16:creationId xmlns:a16="http://schemas.microsoft.com/office/drawing/2014/main" id="{975F5319-2098-EE4F-8FC5-5F0CE75CBCBC}"/>
                </a:ext>
              </a:extLst>
            </p:cNvPr>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3" name="Rectangle 11">
              <a:extLst>
                <a:ext uri="{FF2B5EF4-FFF2-40B4-BE49-F238E27FC236}">
                  <a16:creationId xmlns:a16="http://schemas.microsoft.com/office/drawing/2014/main" id="{9588FB25-C779-D64A-8100-0B9938B53CA5}"/>
                </a:ext>
              </a:extLst>
            </p:cNvPr>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4" name="Rectangle 12">
              <a:extLst>
                <a:ext uri="{FF2B5EF4-FFF2-40B4-BE49-F238E27FC236}">
                  <a16:creationId xmlns:a16="http://schemas.microsoft.com/office/drawing/2014/main" id="{9F44B248-D456-F240-95B8-62D00DB99B8D}"/>
                </a:ext>
              </a:extLst>
            </p:cNvPr>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5" name="Rectangle 13">
              <a:extLst>
                <a:ext uri="{FF2B5EF4-FFF2-40B4-BE49-F238E27FC236}">
                  <a16:creationId xmlns:a16="http://schemas.microsoft.com/office/drawing/2014/main" id="{1F6029C1-CB7E-8045-A723-9467AD7D0FB1}"/>
                </a:ext>
              </a:extLst>
            </p:cNvPr>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6" name="Rectangle 14">
              <a:extLst>
                <a:ext uri="{FF2B5EF4-FFF2-40B4-BE49-F238E27FC236}">
                  <a16:creationId xmlns:a16="http://schemas.microsoft.com/office/drawing/2014/main" id="{5D7F4808-CD48-A445-B2AD-DB286AEAACC2}"/>
                </a:ext>
              </a:extLst>
            </p:cNvPr>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7" name="Rectangle 15">
              <a:extLst>
                <a:ext uri="{FF2B5EF4-FFF2-40B4-BE49-F238E27FC236}">
                  <a16:creationId xmlns:a16="http://schemas.microsoft.com/office/drawing/2014/main" id="{4ECE7A97-CC15-FA46-BF22-EFB97541F98F}"/>
                </a:ext>
              </a:extLst>
            </p:cNvPr>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8" name="Rectangle 16">
              <a:extLst>
                <a:ext uri="{FF2B5EF4-FFF2-40B4-BE49-F238E27FC236}">
                  <a16:creationId xmlns:a16="http://schemas.microsoft.com/office/drawing/2014/main" id="{9128E722-2D30-A644-B72F-C1E35D872B7B}"/>
                </a:ext>
              </a:extLst>
            </p:cNvPr>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19" name="Rectangle 17">
              <a:extLst>
                <a:ext uri="{FF2B5EF4-FFF2-40B4-BE49-F238E27FC236}">
                  <a16:creationId xmlns:a16="http://schemas.microsoft.com/office/drawing/2014/main" id="{00C61771-8538-1D47-93E8-D2B50F97929A}"/>
                </a:ext>
              </a:extLst>
            </p:cNvPr>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0" name="Rectangle 18">
              <a:extLst>
                <a:ext uri="{FF2B5EF4-FFF2-40B4-BE49-F238E27FC236}">
                  <a16:creationId xmlns:a16="http://schemas.microsoft.com/office/drawing/2014/main" id="{CFD75064-30B6-954D-B73A-A33A8E550219}"/>
                </a:ext>
              </a:extLst>
            </p:cNvPr>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1" name="Rectangle 19">
              <a:extLst>
                <a:ext uri="{FF2B5EF4-FFF2-40B4-BE49-F238E27FC236}">
                  <a16:creationId xmlns:a16="http://schemas.microsoft.com/office/drawing/2014/main" id="{16C7ABAD-4358-F342-B361-75315269128A}"/>
                </a:ext>
              </a:extLst>
            </p:cNvPr>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2" name="Rectangle 20">
              <a:extLst>
                <a:ext uri="{FF2B5EF4-FFF2-40B4-BE49-F238E27FC236}">
                  <a16:creationId xmlns:a16="http://schemas.microsoft.com/office/drawing/2014/main" id="{7BA98F4F-9AAA-8941-8EC4-C0FFB042CF8A}"/>
                </a:ext>
              </a:extLst>
            </p:cNvPr>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3" name="Rectangle 21">
              <a:extLst>
                <a:ext uri="{FF2B5EF4-FFF2-40B4-BE49-F238E27FC236}">
                  <a16:creationId xmlns:a16="http://schemas.microsoft.com/office/drawing/2014/main" id="{A883CA34-9C48-984D-AEA8-C0E1F9CB4670}"/>
                </a:ext>
              </a:extLst>
            </p:cNvPr>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4" name="Rectangle 22">
              <a:extLst>
                <a:ext uri="{FF2B5EF4-FFF2-40B4-BE49-F238E27FC236}">
                  <a16:creationId xmlns:a16="http://schemas.microsoft.com/office/drawing/2014/main" id="{92FD8464-9838-AF4C-9830-A955DFB72EC4}"/>
                </a:ext>
              </a:extLst>
            </p:cNvPr>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5" name="Rectangle 23">
              <a:extLst>
                <a:ext uri="{FF2B5EF4-FFF2-40B4-BE49-F238E27FC236}">
                  <a16:creationId xmlns:a16="http://schemas.microsoft.com/office/drawing/2014/main" id="{4B27DF06-6C00-B743-BA92-061B1F024655}"/>
                </a:ext>
              </a:extLst>
            </p:cNvPr>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6" name="Rectangle 24">
              <a:extLst>
                <a:ext uri="{FF2B5EF4-FFF2-40B4-BE49-F238E27FC236}">
                  <a16:creationId xmlns:a16="http://schemas.microsoft.com/office/drawing/2014/main" id="{73EFB8DD-6F60-8644-A4E5-73ECA78015FA}"/>
                </a:ext>
              </a:extLst>
            </p:cNvPr>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7" name="Rectangle 25">
              <a:extLst>
                <a:ext uri="{FF2B5EF4-FFF2-40B4-BE49-F238E27FC236}">
                  <a16:creationId xmlns:a16="http://schemas.microsoft.com/office/drawing/2014/main" id="{DA8BDC54-1D23-FA4F-B98F-BE3D6B3596EA}"/>
                </a:ext>
              </a:extLst>
            </p:cNvPr>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8" name="Rectangle 26">
              <a:extLst>
                <a:ext uri="{FF2B5EF4-FFF2-40B4-BE49-F238E27FC236}">
                  <a16:creationId xmlns:a16="http://schemas.microsoft.com/office/drawing/2014/main" id="{02271627-1050-3044-B6CF-9ACE52B85A4D}"/>
                </a:ext>
              </a:extLst>
            </p:cNvPr>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29" name="Rectangle 27">
              <a:extLst>
                <a:ext uri="{FF2B5EF4-FFF2-40B4-BE49-F238E27FC236}">
                  <a16:creationId xmlns:a16="http://schemas.microsoft.com/office/drawing/2014/main" id="{2F2A9F0E-1DF8-364C-B345-BE437E73958A}"/>
                </a:ext>
              </a:extLst>
            </p:cNvPr>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0" name="Rectangle 28">
              <a:extLst>
                <a:ext uri="{FF2B5EF4-FFF2-40B4-BE49-F238E27FC236}">
                  <a16:creationId xmlns:a16="http://schemas.microsoft.com/office/drawing/2014/main" id="{42BB7308-7489-E641-94F2-C33E760755B7}"/>
                </a:ext>
              </a:extLst>
            </p:cNvPr>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1" name="Rectangle 29">
              <a:extLst>
                <a:ext uri="{FF2B5EF4-FFF2-40B4-BE49-F238E27FC236}">
                  <a16:creationId xmlns:a16="http://schemas.microsoft.com/office/drawing/2014/main" id="{5DA398C6-5E00-4D4A-B86C-107F083F18C2}"/>
                </a:ext>
              </a:extLst>
            </p:cNvPr>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2" name="Rectangle 30">
              <a:extLst>
                <a:ext uri="{FF2B5EF4-FFF2-40B4-BE49-F238E27FC236}">
                  <a16:creationId xmlns:a16="http://schemas.microsoft.com/office/drawing/2014/main" id="{2482D3D2-DCFC-D849-9EA8-5973CA840070}"/>
                </a:ext>
              </a:extLst>
            </p:cNvPr>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3" name="Rectangle 31">
              <a:extLst>
                <a:ext uri="{FF2B5EF4-FFF2-40B4-BE49-F238E27FC236}">
                  <a16:creationId xmlns:a16="http://schemas.microsoft.com/office/drawing/2014/main" id="{0767F7BA-F560-C141-85A3-05EB38941D3F}"/>
                </a:ext>
              </a:extLst>
            </p:cNvPr>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4" name="Rectangle 32">
              <a:extLst>
                <a:ext uri="{FF2B5EF4-FFF2-40B4-BE49-F238E27FC236}">
                  <a16:creationId xmlns:a16="http://schemas.microsoft.com/office/drawing/2014/main" id="{C30B7F79-DED2-7342-AA30-01A0EE9EAC17}"/>
                </a:ext>
              </a:extLst>
            </p:cNvPr>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5" name="Rectangle 33">
              <a:extLst>
                <a:ext uri="{FF2B5EF4-FFF2-40B4-BE49-F238E27FC236}">
                  <a16:creationId xmlns:a16="http://schemas.microsoft.com/office/drawing/2014/main" id="{DA20A3F0-9ED7-3B4E-8D92-566463DBA848}"/>
                </a:ext>
              </a:extLst>
            </p:cNvPr>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6" name="Rectangle 34">
              <a:extLst>
                <a:ext uri="{FF2B5EF4-FFF2-40B4-BE49-F238E27FC236}">
                  <a16:creationId xmlns:a16="http://schemas.microsoft.com/office/drawing/2014/main" id="{7C6AA4A8-C5D7-B34C-898A-8D8A238D0F92}"/>
                </a:ext>
              </a:extLst>
            </p:cNvPr>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7" name="Rectangle 35">
              <a:extLst>
                <a:ext uri="{FF2B5EF4-FFF2-40B4-BE49-F238E27FC236}">
                  <a16:creationId xmlns:a16="http://schemas.microsoft.com/office/drawing/2014/main" id="{918FA1A2-7278-5A41-A7F2-93D140D6EF18}"/>
                </a:ext>
              </a:extLst>
            </p:cNvPr>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8" name="Rectangle 36">
              <a:extLst>
                <a:ext uri="{FF2B5EF4-FFF2-40B4-BE49-F238E27FC236}">
                  <a16:creationId xmlns:a16="http://schemas.microsoft.com/office/drawing/2014/main" id="{61F01FBF-11EE-534F-84BD-7E961B0CAD47}"/>
                </a:ext>
              </a:extLst>
            </p:cNvPr>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39" name="Rectangle 37">
              <a:extLst>
                <a:ext uri="{FF2B5EF4-FFF2-40B4-BE49-F238E27FC236}">
                  <a16:creationId xmlns:a16="http://schemas.microsoft.com/office/drawing/2014/main" id="{D3E5E8EA-DEDB-9F49-8038-AF472BD6670F}"/>
                </a:ext>
              </a:extLst>
            </p:cNvPr>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0" name="Rectangle 38">
              <a:extLst>
                <a:ext uri="{FF2B5EF4-FFF2-40B4-BE49-F238E27FC236}">
                  <a16:creationId xmlns:a16="http://schemas.microsoft.com/office/drawing/2014/main" id="{893282CF-E1E3-5F4F-8E62-47242D7A0E5A}"/>
                </a:ext>
              </a:extLst>
            </p:cNvPr>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1" name="Rectangle 39">
              <a:extLst>
                <a:ext uri="{FF2B5EF4-FFF2-40B4-BE49-F238E27FC236}">
                  <a16:creationId xmlns:a16="http://schemas.microsoft.com/office/drawing/2014/main" id="{AAFD2BD6-B0EE-5E4A-B295-963917AF2798}"/>
                </a:ext>
              </a:extLst>
            </p:cNvPr>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2" name="Rectangle 40">
              <a:extLst>
                <a:ext uri="{FF2B5EF4-FFF2-40B4-BE49-F238E27FC236}">
                  <a16:creationId xmlns:a16="http://schemas.microsoft.com/office/drawing/2014/main" id="{B95BA402-6668-AA4B-BD14-ADF9583C83F9}"/>
                </a:ext>
              </a:extLst>
            </p:cNvPr>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3" name="Rectangle 41">
              <a:extLst>
                <a:ext uri="{FF2B5EF4-FFF2-40B4-BE49-F238E27FC236}">
                  <a16:creationId xmlns:a16="http://schemas.microsoft.com/office/drawing/2014/main" id="{B71C572E-C32B-1842-B937-7084DB514F89}"/>
                </a:ext>
              </a:extLst>
            </p:cNvPr>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4" name="Rectangle 42">
              <a:extLst>
                <a:ext uri="{FF2B5EF4-FFF2-40B4-BE49-F238E27FC236}">
                  <a16:creationId xmlns:a16="http://schemas.microsoft.com/office/drawing/2014/main" id="{E0AB6527-5559-E049-87E6-2BF9EB31CF4A}"/>
                </a:ext>
              </a:extLst>
            </p:cNvPr>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5" name="Rectangle 43">
              <a:extLst>
                <a:ext uri="{FF2B5EF4-FFF2-40B4-BE49-F238E27FC236}">
                  <a16:creationId xmlns:a16="http://schemas.microsoft.com/office/drawing/2014/main" id="{4777ED73-5EAE-8340-BB5C-DDA32FA1E1C0}"/>
                </a:ext>
              </a:extLst>
            </p:cNvPr>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6" name="Rectangle 44">
              <a:extLst>
                <a:ext uri="{FF2B5EF4-FFF2-40B4-BE49-F238E27FC236}">
                  <a16:creationId xmlns:a16="http://schemas.microsoft.com/office/drawing/2014/main" id="{CB45886D-0B99-494D-86BE-A1471098593A}"/>
                </a:ext>
              </a:extLst>
            </p:cNvPr>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7" name="Rectangle 45">
              <a:extLst>
                <a:ext uri="{FF2B5EF4-FFF2-40B4-BE49-F238E27FC236}">
                  <a16:creationId xmlns:a16="http://schemas.microsoft.com/office/drawing/2014/main" id="{55043CCD-10C1-3B41-BA5A-7294D57883B1}"/>
                </a:ext>
              </a:extLst>
            </p:cNvPr>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8" name="Rectangle 46">
              <a:extLst>
                <a:ext uri="{FF2B5EF4-FFF2-40B4-BE49-F238E27FC236}">
                  <a16:creationId xmlns:a16="http://schemas.microsoft.com/office/drawing/2014/main" id="{9479B324-8B59-3D4E-8F15-C9DFEED090F2}"/>
                </a:ext>
              </a:extLst>
            </p:cNvPr>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49" name="Rectangle 47">
              <a:extLst>
                <a:ext uri="{FF2B5EF4-FFF2-40B4-BE49-F238E27FC236}">
                  <a16:creationId xmlns:a16="http://schemas.microsoft.com/office/drawing/2014/main" id="{EBD4EB2D-6B27-1645-A370-E7115B5864D3}"/>
                </a:ext>
              </a:extLst>
            </p:cNvPr>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0" name="Rectangle 48">
              <a:extLst>
                <a:ext uri="{FF2B5EF4-FFF2-40B4-BE49-F238E27FC236}">
                  <a16:creationId xmlns:a16="http://schemas.microsoft.com/office/drawing/2014/main" id="{F06A96E4-0013-B44E-B4D1-EFD5517E5549}"/>
                </a:ext>
              </a:extLst>
            </p:cNvPr>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1" name="Rectangle 49">
              <a:extLst>
                <a:ext uri="{FF2B5EF4-FFF2-40B4-BE49-F238E27FC236}">
                  <a16:creationId xmlns:a16="http://schemas.microsoft.com/office/drawing/2014/main" id="{4B23CD96-A1D8-4149-AC64-22B056AA1F8D}"/>
                </a:ext>
              </a:extLst>
            </p:cNvPr>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2" name="Rectangle 50">
              <a:extLst>
                <a:ext uri="{FF2B5EF4-FFF2-40B4-BE49-F238E27FC236}">
                  <a16:creationId xmlns:a16="http://schemas.microsoft.com/office/drawing/2014/main" id="{CF04D03E-2B8B-E141-8BF0-C88A4035ACB1}"/>
                </a:ext>
              </a:extLst>
            </p:cNvPr>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3" name="Rectangle 51">
              <a:extLst>
                <a:ext uri="{FF2B5EF4-FFF2-40B4-BE49-F238E27FC236}">
                  <a16:creationId xmlns:a16="http://schemas.microsoft.com/office/drawing/2014/main" id="{8D23F23A-4560-FF40-A1C0-7BFB6B627F70}"/>
                </a:ext>
              </a:extLst>
            </p:cNvPr>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 name="Rectangle 52">
              <a:extLst>
                <a:ext uri="{FF2B5EF4-FFF2-40B4-BE49-F238E27FC236}">
                  <a16:creationId xmlns:a16="http://schemas.microsoft.com/office/drawing/2014/main" id="{BE2E65D8-E4DE-3846-866E-F2757CF50BE6}"/>
                </a:ext>
              </a:extLst>
            </p:cNvPr>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5" name="Rectangle 53">
              <a:extLst>
                <a:ext uri="{FF2B5EF4-FFF2-40B4-BE49-F238E27FC236}">
                  <a16:creationId xmlns:a16="http://schemas.microsoft.com/office/drawing/2014/main" id="{479F907B-8DA6-5A4E-B5B3-F21FB06B207A}"/>
                </a:ext>
              </a:extLst>
            </p:cNvPr>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6" name="Rectangle 54">
              <a:extLst>
                <a:ext uri="{FF2B5EF4-FFF2-40B4-BE49-F238E27FC236}">
                  <a16:creationId xmlns:a16="http://schemas.microsoft.com/office/drawing/2014/main" id="{11B330C7-F0C4-AC40-945A-E39A44085F39}"/>
                </a:ext>
              </a:extLst>
            </p:cNvPr>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7" name="Rectangle 55">
              <a:extLst>
                <a:ext uri="{FF2B5EF4-FFF2-40B4-BE49-F238E27FC236}">
                  <a16:creationId xmlns:a16="http://schemas.microsoft.com/office/drawing/2014/main" id="{9C51C4F2-7F2B-1344-B322-CF429E4B54FC}"/>
                </a:ext>
              </a:extLst>
            </p:cNvPr>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8" name="Rectangle 56">
              <a:extLst>
                <a:ext uri="{FF2B5EF4-FFF2-40B4-BE49-F238E27FC236}">
                  <a16:creationId xmlns:a16="http://schemas.microsoft.com/office/drawing/2014/main" id="{0B835C8F-2777-BA43-A1B1-40FC2F25E495}"/>
                </a:ext>
              </a:extLst>
            </p:cNvPr>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9" name="Rectangle 57">
              <a:extLst>
                <a:ext uri="{FF2B5EF4-FFF2-40B4-BE49-F238E27FC236}">
                  <a16:creationId xmlns:a16="http://schemas.microsoft.com/office/drawing/2014/main" id="{E26207C7-2024-8041-8B39-68B0D915E7A4}"/>
                </a:ext>
              </a:extLst>
            </p:cNvPr>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0" name="Rectangle 58">
              <a:extLst>
                <a:ext uri="{FF2B5EF4-FFF2-40B4-BE49-F238E27FC236}">
                  <a16:creationId xmlns:a16="http://schemas.microsoft.com/office/drawing/2014/main" id="{EEC8F624-654D-3748-9ED1-3F4BC054557D}"/>
                </a:ext>
              </a:extLst>
            </p:cNvPr>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1" name="Rectangle 59">
              <a:extLst>
                <a:ext uri="{FF2B5EF4-FFF2-40B4-BE49-F238E27FC236}">
                  <a16:creationId xmlns:a16="http://schemas.microsoft.com/office/drawing/2014/main" id="{2E0AB3D0-B89A-D441-B516-4CB7482ED03D}"/>
                </a:ext>
              </a:extLst>
            </p:cNvPr>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2" name="Rectangle 60">
              <a:extLst>
                <a:ext uri="{FF2B5EF4-FFF2-40B4-BE49-F238E27FC236}">
                  <a16:creationId xmlns:a16="http://schemas.microsoft.com/office/drawing/2014/main" id="{8F3C0E7D-8294-5A45-B5D2-548B3EDDE2C3}"/>
                </a:ext>
              </a:extLst>
            </p:cNvPr>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3" name="Rectangle 61">
              <a:extLst>
                <a:ext uri="{FF2B5EF4-FFF2-40B4-BE49-F238E27FC236}">
                  <a16:creationId xmlns:a16="http://schemas.microsoft.com/office/drawing/2014/main" id="{51AAE9BC-D4DD-6342-918C-597898FBCB45}"/>
                </a:ext>
              </a:extLst>
            </p:cNvPr>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4" name="Rectangle 62">
              <a:extLst>
                <a:ext uri="{FF2B5EF4-FFF2-40B4-BE49-F238E27FC236}">
                  <a16:creationId xmlns:a16="http://schemas.microsoft.com/office/drawing/2014/main" id="{CEEBC2A8-533D-FE4A-92B9-33A985684DE7}"/>
                </a:ext>
              </a:extLst>
            </p:cNvPr>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5" name="Rectangle 63">
              <a:extLst>
                <a:ext uri="{FF2B5EF4-FFF2-40B4-BE49-F238E27FC236}">
                  <a16:creationId xmlns:a16="http://schemas.microsoft.com/office/drawing/2014/main" id="{7061DD71-CFD7-9E4F-BEB5-06658BB5BF3B}"/>
                </a:ext>
              </a:extLst>
            </p:cNvPr>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6" name="Rectangle 64">
              <a:extLst>
                <a:ext uri="{FF2B5EF4-FFF2-40B4-BE49-F238E27FC236}">
                  <a16:creationId xmlns:a16="http://schemas.microsoft.com/office/drawing/2014/main" id="{00699A2D-E804-484B-8480-28598AF7A9CF}"/>
                </a:ext>
              </a:extLst>
            </p:cNvPr>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67" name="Rectangle 65">
              <a:extLst>
                <a:ext uri="{FF2B5EF4-FFF2-40B4-BE49-F238E27FC236}">
                  <a16:creationId xmlns:a16="http://schemas.microsoft.com/office/drawing/2014/main" id="{114A43C4-9702-1D40-B65A-AD519A816082}"/>
                </a:ext>
              </a:extLst>
            </p:cNvPr>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grpSp>
      <p:sp>
        <p:nvSpPr>
          <p:cNvPr id="68" name="Freeform 70">
            <a:extLst>
              <a:ext uri="{FF2B5EF4-FFF2-40B4-BE49-F238E27FC236}">
                <a16:creationId xmlns:a16="http://schemas.microsoft.com/office/drawing/2014/main" id="{445A12E9-6CD1-464D-A60A-7F8DDB9056A6}"/>
              </a:ext>
            </a:extLst>
          </p:cNvPr>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357"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66">
            <a:extLst>
              <a:ext uri="{FF2B5EF4-FFF2-40B4-BE49-F238E27FC236}">
                <a16:creationId xmlns:a16="http://schemas.microsoft.com/office/drawing/2014/main" id="{FBAA2EC9-00C2-5547-9732-718502CB88B9}"/>
              </a:ext>
            </a:extLst>
          </p:cNvPr>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a:extLst>
              <a:ext uri="{FF2B5EF4-FFF2-40B4-BE49-F238E27FC236}">
                <a16:creationId xmlns:a16="http://schemas.microsoft.com/office/drawing/2014/main" id="{25605FEC-E56A-5741-A028-ED68B66CE7EB}"/>
              </a:ext>
            </a:extLst>
          </p:cNvPr>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a:extLst>
              <a:ext uri="{FF2B5EF4-FFF2-40B4-BE49-F238E27FC236}">
                <a16:creationId xmlns:a16="http://schemas.microsoft.com/office/drawing/2014/main" id="{A3F00C84-74EF-904C-9483-F420632C944F}"/>
              </a:ext>
            </a:extLst>
          </p:cNvPr>
          <p:cNvSpPr>
            <a:spLocks noGrp="1" noChangeArrowheads="1"/>
          </p:cNvSpPr>
          <p:nvPr>
            <p:ph type="sldNum" sz="quarter" idx="12"/>
          </p:nvPr>
        </p:nvSpPr>
        <p:spPr/>
        <p:txBody>
          <a:bodyPr/>
          <a:lstStyle>
            <a:lvl1pPr algn="r">
              <a:defRPr/>
            </a:lvl1pPr>
          </a:lstStyle>
          <a:p>
            <a:fld id="{0D94FF5D-3912-4242-A186-853B80AC0AEE}" type="slidenum">
              <a:rPr lang="en-US" altLang="ja-JP"/>
              <a:pPr/>
              <a:t>‹#›</a:t>
            </a:fld>
            <a:endParaRPr lang="en-US" altLang="ja-JP"/>
          </a:p>
        </p:txBody>
      </p:sp>
    </p:spTree>
    <p:extLst>
      <p:ext uri="{BB962C8B-B14F-4D97-AF65-F5344CB8AC3E}">
        <p14:creationId xmlns:p14="http://schemas.microsoft.com/office/powerpoint/2010/main" val="1880869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474E5A2B-B00E-5246-A837-FF8656A0CD4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4B53342A-E4CA-FA4E-8841-C84FD9DFE16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537A8331-E8C7-354F-9F02-3BD977627D47}"/>
              </a:ext>
            </a:extLst>
          </p:cNvPr>
          <p:cNvSpPr>
            <a:spLocks noGrp="1" noChangeArrowheads="1"/>
          </p:cNvSpPr>
          <p:nvPr>
            <p:ph type="sldNum" sz="quarter" idx="12"/>
          </p:nvPr>
        </p:nvSpPr>
        <p:spPr>
          <a:ln/>
        </p:spPr>
        <p:txBody>
          <a:bodyPr/>
          <a:lstStyle>
            <a:lvl1pPr>
              <a:defRPr/>
            </a:lvl1pPr>
          </a:lstStyle>
          <a:p>
            <a:fld id="{2BB9CC6E-7545-8A49-8548-DBB8C775911D}" type="slidenum">
              <a:rPr lang="en-US" altLang="ja-JP"/>
              <a:pPr/>
              <a:t>‹#›</a:t>
            </a:fld>
            <a:endParaRPr lang="en-US" altLang="ja-JP"/>
          </a:p>
        </p:txBody>
      </p:sp>
    </p:spTree>
    <p:extLst>
      <p:ext uri="{BB962C8B-B14F-4D97-AF65-F5344CB8AC3E}">
        <p14:creationId xmlns:p14="http://schemas.microsoft.com/office/powerpoint/2010/main" val="1044630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5A102DF7-4882-3645-A02F-43733096B59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4B8D1E13-349D-264C-82BC-00B5E653F78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E97E8458-C15F-A445-944A-37C9FF4FB49A}"/>
              </a:ext>
            </a:extLst>
          </p:cNvPr>
          <p:cNvSpPr>
            <a:spLocks noGrp="1" noChangeArrowheads="1"/>
          </p:cNvSpPr>
          <p:nvPr>
            <p:ph type="sldNum" sz="quarter" idx="12"/>
          </p:nvPr>
        </p:nvSpPr>
        <p:spPr>
          <a:ln/>
        </p:spPr>
        <p:txBody>
          <a:bodyPr/>
          <a:lstStyle>
            <a:lvl1pPr>
              <a:defRPr/>
            </a:lvl1pPr>
          </a:lstStyle>
          <a:p>
            <a:fld id="{02D5429F-468A-224F-AAB2-4D2199FD4956}" type="slidenum">
              <a:rPr lang="en-US" altLang="ja-JP"/>
              <a:pPr/>
              <a:t>‹#›</a:t>
            </a:fld>
            <a:endParaRPr lang="en-US" altLang="ja-JP"/>
          </a:p>
        </p:txBody>
      </p:sp>
    </p:spTree>
    <p:extLst>
      <p:ext uri="{BB962C8B-B14F-4D97-AF65-F5344CB8AC3E}">
        <p14:creationId xmlns:p14="http://schemas.microsoft.com/office/powerpoint/2010/main" val="4196147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DE76A0AE-530D-104E-8E1A-DBA17A45998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CAD61D86-7737-024C-ABE5-658F659C055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C68667BE-649A-1D44-89E9-FDB24E798CCC}"/>
              </a:ext>
            </a:extLst>
          </p:cNvPr>
          <p:cNvSpPr>
            <a:spLocks noGrp="1" noChangeArrowheads="1"/>
          </p:cNvSpPr>
          <p:nvPr>
            <p:ph type="sldNum" sz="quarter" idx="12"/>
          </p:nvPr>
        </p:nvSpPr>
        <p:spPr>
          <a:ln/>
        </p:spPr>
        <p:txBody>
          <a:bodyPr/>
          <a:lstStyle>
            <a:lvl1pPr>
              <a:defRPr/>
            </a:lvl1pPr>
          </a:lstStyle>
          <a:p>
            <a:fld id="{FA10F33F-4B71-034F-BAC5-1D16C710DBE0}" type="slidenum">
              <a:rPr lang="en-US" altLang="ja-JP"/>
              <a:pPr/>
              <a:t>‹#›</a:t>
            </a:fld>
            <a:endParaRPr lang="en-US" altLang="ja-JP"/>
          </a:p>
        </p:txBody>
      </p:sp>
    </p:spTree>
    <p:extLst>
      <p:ext uri="{BB962C8B-B14F-4D97-AF65-F5344CB8AC3E}">
        <p14:creationId xmlns:p14="http://schemas.microsoft.com/office/powerpoint/2010/main" val="2793614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0054875F-252A-A74D-8A00-F3613B159B8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a:extLst>
              <a:ext uri="{FF2B5EF4-FFF2-40B4-BE49-F238E27FC236}">
                <a16:creationId xmlns:a16="http://schemas.microsoft.com/office/drawing/2014/main" id="{994254BA-C388-A04A-9754-E816D0AE1E7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a:extLst>
              <a:ext uri="{FF2B5EF4-FFF2-40B4-BE49-F238E27FC236}">
                <a16:creationId xmlns:a16="http://schemas.microsoft.com/office/drawing/2014/main" id="{C25A38A3-2438-954A-990D-83B9A175A88E}"/>
              </a:ext>
            </a:extLst>
          </p:cNvPr>
          <p:cNvSpPr>
            <a:spLocks noGrp="1" noChangeArrowheads="1"/>
          </p:cNvSpPr>
          <p:nvPr>
            <p:ph type="sldNum" sz="quarter" idx="12"/>
          </p:nvPr>
        </p:nvSpPr>
        <p:spPr>
          <a:ln/>
        </p:spPr>
        <p:txBody>
          <a:bodyPr/>
          <a:lstStyle>
            <a:lvl1pPr>
              <a:defRPr/>
            </a:lvl1pPr>
          </a:lstStyle>
          <a:p>
            <a:fld id="{8613FA20-6747-B849-919B-088DC7D19C45}" type="slidenum">
              <a:rPr lang="en-US" altLang="ja-JP"/>
              <a:pPr/>
              <a:t>‹#›</a:t>
            </a:fld>
            <a:endParaRPr lang="en-US" altLang="ja-JP"/>
          </a:p>
        </p:txBody>
      </p:sp>
    </p:spTree>
    <p:extLst>
      <p:ext uri="{BB962C8B-B14F-4D97-AF65-F5344CB8AC3E}">
        <p14:creationId xmlns:p14="http://schemas.microsoft.com/office/powerpoint/2010/main" val="3902528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5A4C5C57-3657-E847-BE98-B07532389A8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a:extLst>
              <a:ext uri="{FF2B5EF4-FFF2-40B4-BE49-F238E27FC236}">
                <a16:creationId xmlns:a16="http://schemas.microsoft.com/office/drawing/2014/main" id="{C49C79EC-70F4-184F-973D-7F22E582639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a:extLst>
              <a:ext uri="{FF2B5EF4-FFF2-40B4-BE49-F238E27FC236}">
                <a16:creationId xmlns:a16="http://schemas.microsoft.com/office/drawing/2014/main" id="{C26F978F-4D99-D345-948A-BB193F67312B}"/>
              </a:ext>
            </a:extLst>
          </p:cNvPr>
          <p:cNvSpPr>
            <a:spLocks noGrp="1" noChangeArrowheads="1"/>
          </p:cNvSpPr>
          <p:nvPr>
            <p:ph type="sldNum" sz="quarter" idx="12"/>
          </p:nvPr>
        </p:nvSpPr>
        <p:spPr>
          <a:ln/>
        </p:spPr>
        <p:txBody>
          <a:bodyPr/>
          <a:lstStyle>
            <a:lvl1pPr>
              <a:defRPr/>
            </a:lvl1pPr>
          </a:lstStyle>
          <a:p>
            <a:fld id="{27ADF9B7-6C1A-FC4D-A33D-8752BAF92592}" type="slidenum">
              <a:rPr lang="en-US" altLang="ja-JP"/>
              <a:pPr/>
              <a:t>‹#›</a:t>
            </a:fld>
            <a:endParaRPr lang="en-US" altLang="ja-JP"/>
          </a:p>
        </p:txBody>
      </p:sp>
    </p:spTree>
    <p:extLst>
      <p:ext uri="{BB962C8B-B14F-4D97-AF65-F5344CB8AC3E}">
        <p14:creationId xmlns:p14="http://schemas.microsoft.com/office/powerpoint/2010/main" val="262284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A38885-7D0E-6C46-ADF1-D5D28CB0C1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BFEDF5-7BE8-2F41-8637-815FCFA847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09B7AA-08A2-274F-81C4-52D2B4AEDA98}"/>
              </a:ext>
            </a:extLst>
          </p:cNvPr>
          <p:cNvSpPr>
            <a:spLocks noGrp="1" noChangeArrowheads="1"/>
          </p:cNvSpPr>
          <p:nvPr>
            <p:ph type="sldNum" sz="quarter" idx="12"/>
          </p:nvPr>
        </p:nvSpPr>
        <p:spPr>
          <a:ln/>
        </p:spPr>
        <p:txBody>
          <a:bodyPr/>
          <a:lstStyle>
            <a:lvl1pPr>
              <a:defRPr/>
            </a:lvl1pPr>
          </a:lstStyle>
          <a:p>
            <a:fld id="{727C5BDD-FD49-3344-BA07-C392C45807B2}" type="slidenum">
              <a:rPr lang="en-US" altLang="en-US"/>
              <a:pPr/>
              <a:t>‹#›</a:t>
            </a:fld>
            <a:endParaRPr lang="en-US" altLang="en-US"/>
          </a:p>
        </p:txBody>
      </p:sp>
    </p:spTree>
    <p:extLst>
      <p:ext uri="{BB962C8B-B14F-4D97-AF65-F5344CB8AC3E}">
        <p14:creationId xmlns:p14="http://schemas.microsoft.com/office/powerpoint/2010/main" val="2352142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37E29050-6818-F148-BD6E-884E8F7D554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a:extLst>
              <a:ext uri="{FF2B5EF4-FFF2-40B4-BE49-F238E27FC236}">
                <a16:creationId xmlns:a16="http://schemas.microsoft.com/office/drawing/2014/main" id="{1A4ACD9F-D48C-874B-AB54-E5045AB9C10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a:extLst>
              <a:ext uri="{FF2B5EF4-FFF2-40B4-BE49-F238E27FC236}">
                <a16:creationId xmlns:a16="http://schemas.microsoft.com/office/drawing/2014/main" id="{A5051893-E22C-E348-A8F9-123E4F4757C0}"/>
              </a:ext>
            </a:extLst>
          </p:cNvPr>
          <p:cNvSpPr>
            <a:spLocks noGrp="1" noChangeArrowheads="1"/>
          </p:cNvSpPr>
          <p:nvPr>
            <p:ph type="sldNum" sz="quarter" idx="12"/>
          </p:nvPr>
        </p:nvSpPr>
        <p:spPr>
          <a:ln/>
        </p:spPr>
        <p:txBody>
          <a:bodyPr/>
          <a:lstStyle>
            <a:lvl1pPr>
              <a:defRPr/>
            </a:lvl1pPr>
          </a:lstStyle>
          <a:p>
            <a:fld id="{9AFDEA6B-2FF1-7943-8EC1-F1AC42D9A724}" type="slidenum">
              <a:rPr lang="en-US" altLang="ja-JP"/>
              <a:pPr/>
              <a:t>‹#›</a:t>
            </a:fld>
            <a:endParaRPr lang="en-US" altLang="ja-JP"/>
          </a:p>
        </p:txBody>
      </p:sp>
    </p:spTree>
    <p:extLst>
      <p:ext uri="{BB962C8B-B14F-4D97-AF65-F5344CB8AC3E}">
        <p14:creationId xmlns:p14="http://schemas.microsoft.com/office/powerpoint/2010/main" val="1412407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C9FF6893-BB8B-C944-BD39-B3AC2CF1C9C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45F21926-EAAA-0A4D-8EB8-EB3FA4C6BA4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E8F133BD-6D42-F14C-9997-9B3DD2AF5635}"/>
              </a:ext>
            </a:extLst>
          </p:cNvPr>
          <p:cNvSpPr>
            <a:spLocks noGrp="1" noChangeArrowheads="1"/>
          </p:cNvSpPr>
          <p:nvPr>
            <p:ph type="sldNum" sz="quarter" idx="12"/>
          </p:nvPr>
        </p:nvSpPr>
        <p:spPr>
          <a:ln/>
        </p:spPr>
        <p:txBody>
          <a:bodyPr/>
          <a:lstStyle>
            <a:lvl1pPr>
              <a:defRPr/>
            </a:lvl1pPr>
          </a:lstStyle>
          <a:p>
            <a:fld id="{916FA68D-8DDE-E64F-9119-02EF93DB9365}" type="slidenum">
              <a:rPr lang="en-US" altLang="ja-JP"/>
              <a:pPr/>
              <a:t>‹#›</a:t>
            </a:fld>
            <a:endParaRPr lang="en-US" altLang="ja-JP"/>
          </a:p>
        </p:txBody>
      </p:sp>
    </p:spTree>
    <p:extLst>
      <p:ext uri="{BB962C8B-B14F-4D97-AF65-F5344CB8AC3E}">
        <p14:creationId xmlns:p14="http://schemas.microsoft.com/office/powerpoint/2010/main" val="1735783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9E9E5F04-BA62-CA4F-BA48-27F4CA263B9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a:extLst>
              <a:ext uri="{FF2B5EF4-FFF2-40B4-BE49-F238E27FC236}">
                <a16:creationId xmlns:a16="http://schemas.microsoft.com/office/drawing/2014/main" id="{30FC7794-5D15-544E-A9E6-EDF7247CAE0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a:extLst>
              <a:ext uri="{FF2B5EF4-FFF2-40B4-BE49-F238E27FC236}">
                <a16:creationId xmlns:a16="http://schemas.microsoft.com/office/drawing/2014/main" id="{94B01A95-9ECA-2A4F-A184-7D21CAA6E996}"/>
              </a:ext>
            </a:extLst>
          </p:cNvPr>
          <p:cNvSpPr>
            <a:spLocks noGrp="1" noChangeArrowheads="1"/>
          </p:cNvSpPr>
          <p:nvPr>
            <p:ph type="sldNum" sz="quarter" idx="12"/>
          </p:nvPr>
        </p:nvSpPr>
        <p:spPr>
          <a:ln/>
        </p:spPr>
        <p:txBody>
          <a:bodyPr/>
          <a:lstStyle>
            <a:lvl1pPr>
              <a:defRPr/>
            </a:lvl1pPr>
          </a:lstStyle>
          <a:p>
            <a:fld id="{89F04351-7A64-354F-A088-779BE337BF2C}" type="slidenum">
              <a:rPr lang="en-US" altLang="ja-JP"/>
              <a:pPr/>
              <a:t>‹#›</a:t>
            </a:fld>
            <a:endParaRPr lang="en-US" altLang="ja-JP"/>
          </a:p>
        </p:txBody>
      </p:sp>
    </p:spTree>
    <p:extLst>
      <p:ext uri="{BB962C8B-B14F-4D97-AF65-F5344CB8AC3E}">
        <p14:creationId xmlns:p14="http://schemas.microsoft.com/office/powerpoint/2010/main" val="3179372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E24BD16-F08B-1443-801B-C867CCC9271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F2EF82AE-D8B3-4847-8409-98ACA528FEB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BE770136-AF35-1148-A705-B8C699DE8584}"/>
              </a:ext>
            </a:extLst>
          </p:cNvPr>
          <p:cNvSpPr>
            <a:spLocks noGrp="1" noChangeArrowheads="1"/>
          </p:cNvSpPr>
          <p:nvPr>
            <p:ph type="sldNum" sz="quarter" idx="12"/>
          </p:nvPr>
        </p:nvSpPr>
        <p:spPr>
          <a:ln/>
        </p:spPr>
        <p:txBody>
          <a:bodyPr/>
          <a:lstStyle>
            <a:lvl1pPr>
              <a:defRPr/>
            </a:lvl1pPr>
          </a:lstStyle>
          <a:p>
            <a:fld id="{C5BC367B-D14E-2D44-BECF-C9C42456A06C}" type="slidenum">
              <a:rPr lang="en-US" altLang="ja-JP"/>
              <a:pPr/>
              <a:t>‹#›</a:t>
            </a:fld>
            <a:endParaRPr lang="en-US" altLang="ja-JP"/>
          </a:p>
        </p:txBody>
      </p:sp>
    </p:spTree>
    <p:extLst>
      <p:ext uri="{BB962C8B-B14F-4D97-AF65-F5344CB8AC3E}">
        <p14:creationId xmlns:p14="http://schemas.microsoft.com/office/powerpoint/2010/main" val="11180381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BF67EB8-C70A-2E41-9BC1-5DA88937EF4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a:extLst>
              <a:ext uri="{FF2B5EF4-FFF2-40B4-BE49-F238E27FC236}">
                <a16:creationId xmlns:a16="http://schemas.microsoft.com/office/drawing/2014/main" id="{029FD151-1BB1-CE47-A082-8D2F36DED85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a:extLst>
              <a:ext uri="{FF2B5EF4-FFF2-40B4-BE49-F238E27FC236}">
                <a16:creationId xmlns:a16="http://schemas.microsoft.com/office/drawing/2014/main" id="{A54DAB45-89E9-8C4B-B936-29E32DE8A72E}"/>
              </a:ext>
            </a:extLst>
          </p:cNvPr>
          <p:cNvSpPr>
            <a:spLocks noGrp="1" noChangeArrowheads="1"/>
          </p:cNvSpPr>
          <p:nvPr>
            <p:ph type="sldNum" sz="quarter" idx="12"/>
          </p:nvPr>
        </p:nvSpPr>
        <p:spPr>
          <a:ln/>
        </p:spPr>
        <p:txBody>
          <a:bodyPr/>
          <a:lstStyle>
            <a:lvl1pPr>
              <a:defRPr/>
            </a:lvl1pPr>
          </a:lstStyle>
          <a:p>
            <a:fld id="{4D51CD67-FFA3-5043-810A-CA325EE134E4}" type="slidenum">
              <a:rPr lang="en-US" altLang="ja-JP"/>
              <a:pPr/>
              <a:t>‹#›</a:t>
            </a:fld>
            <a:endParaRPr lang="en-US" altLang="ja-JP"/>
          </a:p>
        </p:txBody>
      </p:sp>
    </p:spTree>
    <p:extLst>
      <p:ext uri="{BB962C8B-B14F-4D97-AF65-F5344CB8AC3E}">
        <p14:creationId xmlns:p14="http://schemas.microsoft.com/office/powerpoint/2010/main" val="17324102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8638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087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4193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38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38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8220D9-D8B2-554D-8FFD-5F93EA7E24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87A806-CAEB-3342-939E-EF261829F0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D271EB-C831-6249-AF48-774CCD8F812C}"/>
              </a:ext>
            </a:extLst>
          </p:cNvPr>
          <p:cNvSpPr>
            <a:spLocks noGrp="1" noChangeArrowheads="1"/>
          </p:cNvSpPr>
          <p:nvPr>
            <p:ph type="sldNum" sz="quarter" idx="12"/>
          </p:nvPr>
        </p:nvSpPr>
        <p:spPr>
          <a:ln/>
        </p:spPr>
        <p:txBody>
          <a:bodyPr/>
          <a:lstStyle>
            <a:lvl1pPr>
              <a:defRPr/>
            </a:lvl1pPr>
          </a:lstStyle>
          <a:p>
            <a:fld id="{F3EAEFEA-443E-7740-B37C-726D91DC0C34}" type="slidenum">
              <a:rPr lang="en-US" altLang="en-US"/>
              <a:pPr/>
              <a:t>‹#›</a:t>
            </a:fld>
            <a:endParaRPr lang="en-US" altLang="en-US"/>
          </a:p>
        </p:txBody>
      </p:sp>
    </p:spTree>
    <p:extLst>
      <p:ext uri="{BB962C8B-B14F-4D97-AF65-F5344CB8AC3E}">
        <p14:creationId xmlns:p14="http://schemas.microsoft.com/office/powerpoint/2010/main" val="3705683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1990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040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1610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3240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59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677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25CE77-A806-2242-B9F2-35F0771C65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026393-8D8C-A941-9348-037F20827D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23F5E64-6108-034F-AFB5-E9016237973E}"/>
              </a:ext>
            </a:extLst>
          </p:cNvPr>
          <p:cNvSpPr>
            <a:spLocks noGrp="1" noChangeArrowheads="1"/>
          </p:cNvSpPr>
          <p:nvPr>
            <p:ph type="sldNum" sz="quarter" idx="12"/>
          </p:nvPr>
        </p:nvSpPr>
        <p:spPr>
          <a:ln/>
        </p:spPr>
        <p:txBody>
          <a:bodyPr/>
          <a:lstStyle>
            <a:lvl1pPr>
              <a:defRPr/>
            </a:lvl1pPr>
          </a:lstStyle>
          <a:p>
            <a:fld id="{648D383F-6A1C-424A-B5EB-589293EA1D1C}" type="slidenum">
              <a:rPr lang="en-US" altLang="en-US"/>
              <a:pPr/>
              <a:t>‹#›</a:t>
            </a:fld>
            <a:endParaRPr lang="en-US" altLang="en-US"/>
          </a:p>
        </p:txBody>
      </p:sp>
    </p:spTree>
    <p:extLst>
      <p:ext uri="{BB962C8B-B14F-4D97-AF65-F5344CB8AC3E}">
        <p14:creationId xmlns:p14="http://schemas.microsoft.com/office/powerpoint/2010/main" val="4227021378"/>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44A34D8A-775C-C847-B7BA-B2CA5CA15F43}" type="slidenum">
              <a:rPr lang="en-US"/>
              <a:pPr>
                <a:defRPr/>
              </a:pPr>
              <a:t>‹#›</a:t>
            </a:fld>
            <a:endParaRPr lang="en-US"/>
          </a:p>
        </p:txBody>
      </p:sp>
    </p:spTree>
    <p:extLst>
      <p:ext uri="{BB962C8B-B14F-4D97-AF65-F5344CB8AC3E}">
        <p14:creationId xmlns:p14="http://schemas.microsoft.com/office/powerpoint/2010/main" val="223385560"/>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FF86C3-ABE2-C94D-BFBA-F518A048011D}" type="slidenum">
              <a:rPr lang="en-US"/>
              <a:pPr>
                <a:defRPr/>
              </a:pPr>
              <a:t>‹#›</a:t>
            </a:fld>
            <a:endParaRPr lang="en-US"/>
          </a:p>
        </p:txBody>
      </p:sp>
    </p:spTree>
    <p:extLst>
      <p:ext uri="{BB962C8B-B14F-4D97-AF65-F5344CB8AC3E}">
        <p14:creationId xmlns:p14="http://schemas.microsoft.com/office/powerpoint/2010/main" val="1071169121"/>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0D89D4-60F9-3E48-B3D6-539BBEE3D6EB}" type="slidenum">
              <a:rPr lang="en-US"/>
              <a:pPr>
                <a:defRPr/>
              </a:pPr>
              <a:t>‹#›</a:t>
            </a:fld>
            <a:endParaRPr lang="en-US"/>
          </a:p>
        </p:txBody>
      </p:sp>
    </p:spTree>
    <p:extLst>
      <p:ext uri="{BB962C8B-B14F-4D97-AF65-F5344CB8AC3E}">
        <p14:creationId xmlns:p14="http://schemas.microsoft.com/office/powerpoint/2010/main" val="132927646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C21638-1196-1742-BDAD-C156640EFF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C7E8D9-2675-9647-B10E-386C376C18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37510F-CDD9-5746-A7A2-762CFB8CB62C}"/>
              </a:ext>
            </a:extLst>
          </p:cNvPr>
          <p:cNvSpPr>
            <a:spLocks noGrp="1" noChangeArrowheads="1"/>
          </p:cNvSpPr>
          <p:nvPr>
            <p:ph type="sldNum" sz="quarter" idx="12"/>
          </p:nvPr>
        </p:nvSpPr>
        <p:spPr>
          <a:ln/>
        </p:spPr>
        <p:txBody>
          <a:bodyPr/>
          <a:lstStyle>
            <a:lvl1pPr>
              <a:defRPr/>
            </a:lvl1pPr>
          </a:lstStyle>
          <a:p>
            <a:fld id="{7567D2E4-B23C-5149-9542-87E94AE09EC7}" type="slidenum">
              <a:rPr lang="en-US" altLang="en-US"/>
              <a:pPr/>
              <a:t>‹#›</a:t>
            </a:fld>
            <a:endParaRPr lang="en-US" altLang="en-US"/>
          </a:p>
        </p:txBody>
      </p:sp>
    </p:spTree>
    <p:extLst>
      <p:ext uri="{BB962C8B-B14F-4D97-AF65-F5344CB8AC3E}">
        <p14:creationId xmlns:p14="http://schemas.microsoft.com/office/powerpoint/2010/main" val="11903774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734A7A-42CD-7342-A1BE-0BCEE7CAB752}" type="slidenum">
              <a:rPr lang="en-US"/>
              <a:pPr>
                <a:defRPr/>
              </a:pPr>
              <a:t>‹#›</a:t>
            </a:fld>
            <a:endParaRPr lang="en-US"/>
          </a:p>
        </p:txBody>
      </p:sp>
    </p:spTree>
    <p:extLst>
      <p:ext uri="{BB962C8B-B14F-4D97-AF65-F5344CB8AC3E}">
        <p14:creationId xmlns:p14="http://schemas.microsoft.com/office/powerpoint/2010/main" val="2082103983"/>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358453-FF94-D146-A447-4DFB2DB04D12}" type="slidenum">
              <a:rPr lang="en-US"/>
              <a:pPr>
                <a:defRPr/>
              </a:pPr>
              <a:t>‹#›</a:t>
            </a:fld>
            <a:endParaRPr lang="en-US"/>
          </a:p>
        </p:txBody>
      </p:sp>
    </p:spTree>
    <p:extLst>
      <p:ext uri="{BB962C8B-B14F-4D97-AF65-F5344CB8AC3E}">
        <p14:creationId xmlns:p14="http://schemas.microsoft.com/office/powerpoint/2010/main" val="1188235874"/>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781CDF-E83C-4046-80A5-6B8AE83003A5}" type="slidenum">
              <a:rPr lang="en-US"/>
              <a:pPr>
                <a:defRPr/>
              </a:pPr>
              <a:t>‹#›</a:t>
            </a:fld>
            <a:endParaRPr lang="en-US"/>
          </a:p>
        </p:txBody>
      </p:sp>
    </p:spTree>
    <p:extLst>
      <p:ext uri="{BB962C8B-B14F-4D97-AF65-F5344CB8AC3E}">
        <p14:creationId xmlns:p14="http://schemas.microsoft.com/office/powerpoint/2010/main" val="1862791228"/>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CAE1C5-F118-AC4F-BC84-58AF3F6A5474}" type="slidenum">
              <a:rPr lang="en-US"/>
              <a:pPr>
                <a:defRPr/>
              </a:pPr>
              <a:t>‹#›</a:t>
            </a:fld>
            <a:endParaRPr lang="en-US"/>
          </a:p>
        </p:txBody>
      </p:sp>
    </p:spTree>
    <p:extLst>
      <p:ext uri="{BB962C8B-B14F-4D97-AF65-F5344CB8AC3E}">
        <p14:creationId xmlns:p14="http://schemas.microsoft.com/office/powerpoint/2010/main" val="3370730829"/>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39C59-3CAD-CA40-920F-07E5B7A87FD4}" type="slidenum">
              <a:rPr lang="en-US"/>
              <a:pPr>
                <a:defRPr/>
              </a:pPr>
              <a:t>‹#›</a:t>
            </a:fld>
            <a:endParaRPr lang="en-US"/>
          </a:p>
        </p:txBody>
      </p:sp>
    </p:spTree>
    <p:extLst>
      <p:ext uri="{BB962C8B-B14F-4D97-AF65-F5344CB8AC3E}">
        <p14:creationId xmlns:p14="http://schemas.microsoft.com/office/powerpoint/2010/main" val="1322727464"/>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247FD7-45E8-7642-A4B9-FF3C34A1FFF3}" type="slidenum">
              <a:rPr lang="en-US"/>
              <a:pPr>
                <a:defRPr/>
              </a:pPr>
              <a:t>‹#›</a:t>
            </a:fld>
            <a:endParaRPr lang="en-US"/>
          </a:p>
        </p:txBody>
      </p:sp>
    </p:spTree>
    <p:extLst>
      <p:ext uri="{BB962C8B-B14F-4D97-AF65-F5344CB8AC3E}">
        <p14:creationId xmlns:p14="http://schemas.microsoft.com/office/powerpoint/2010/main" val="1517811799"/>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26FF2A-A491-DD43-9820-E8F12A82F98E}" type="slidenum">
              <a:rPr lang="en-US"/>
              <a:pPr>
                <a:defRPr/>
              </a:pPr>
              <a:t>‹#›</a:t>
            </a:fld>
            <a:endParaRPr lang="en-US"/>
          </a:p>
        </p:txBody>
      </p:sp>
    </p:spTree>
    <p:extLst>
      <p:ext uri="{BB962C8B-B14F-4D97-AF65-F5344CB8AC3E}">
        <p14:creationId xmlns:p14="http://schemas.microsoft.com/office/powerpoint/2010/main" val="1344678798"/>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629AA9-8112-1F4E-8893-DAB86E181FF9}" type="slidenum">
              <a:rPr lang="en-US"/>
              <a:pPr>
                <a:defRPr/>
              </a:pPr>
              <a:t>‹#›</a:t>
            </a:fld>
            <a:endParaRPr lang="en-US"/>
          </a:p>
        </p:txBody>
      </p:sp>
    </p:spTree>
    <p:extLst>
      <p:ext uri="{BB962C8B-B14F-4D97-AF65-F5344CB8AC3E}">
        <p14:creationId xmlns:p14="http://schemas.microsoft.com/office/powerpoint/2010/main" val="1232108350"/>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364556E-24B0-C048-AC59-21B149853D12}" type="slidenum">
              <a:rPr lang="en-GB"/>
              <a:pPr>
                <a:defRPr/>
              </a:pPr>
              <a:t>‹#›</a:t>
            </a:fld>
            <a:endParaRPr lang="en-GB"/>
          </a:p>
        </p:txBody>
      </p:sp>
    </p:spTree>
    <p:extLst>
      <p:ext uri="{BB962C8B-B14F-4D97-AF65-F5344CB8AC3E}">
        <p14:creationId xmlns:p14="http://schemas.microsoft.com/office/powerpoint/2010/main" val="2448710165"/>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816BFE4-EFF8-2D46-A977-327FFD2B0C6D}" type="slidenum">
              <a:rPr lang="en-GB"/>
              <a:pPr>
                <a:defRPr/>
              </a:pPr>
              <a:t>‹#›</a:t>
            </a:fld>
            <a:endParaRPr lang="en-GB"/>
          </a:p>
        </p:txBody>
      </p:sp>
    </p:spTree>
    <p:extLst>
      <p:ext uri="{BB962C8B-B14F-4D97-AF65-F5344CB8AC3E}">
        <p14:creationId xmlns:p14="http://schemas.microsoft.com/office/powerpoint/2010/main" val="275889377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2.xml"/><Relationship Id="rId1" Type="http://schemas.openxmlformats.org/officeDocument/2006/relationships/slideLayout" Target="../slideLayouts/slideLayout52.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53.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theme" Target="../theme/theme14.xml"/><Relationship Id="rId1" Type="http://schemas.openxmlformats.org/officeDocument/2006/relationships/slideLayout" Target="../slideLayouts/slideLayout5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5.xml"/><Relationship Id="rId1" Type="http://schemas.openxmlformats.org/officeDocument/2006/relationships/slideLayout" Target="../slideLayouts/slideLayout5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9.xml"/><Relationship Id="rId1"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emf"/><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2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2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3.xml"/><Relationship Id="rId1" Type="http://schemas.openxmlformats.org/officeDocument/2006/relationships/slideLayout" Target="../slideLayouts/slideLayout86.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5.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2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2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27.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3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8.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29.xml"/><Relationship Id="rId17" Type="http://schemas.openxmlformats.org/officeDocument/2006/relationships/image" Target="../media/image12.png"/><Relationship Id="rId2" Type="http://schemas.openxmlformats.org/officeDocument/2006/relationships/slideLayout" Target="../slideLayouts/slideLayout133.xml"/><Relationship Id="rId16" Type="http://schemas.openxmlformats.org/officeDocument/2006/relationships/image" Target="../media/image11.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0.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0.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8.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1.xml"/><Relationship Id="rId17" Type="http://schemas.openxmlformats.org/officeDocument/2006/relationships/image" Target="../media/image12.png"/><Relationship Id="rId2" Type="http://schemas.openxmlformats.org/officeDocument/2006/relationships/slideLayout" Target="../slideLayouts/slideLayout155.xml"/><Relationship Id="rId16" Type="http://schemas.openxmlformats.org/officeDocument/2006/relationships/image" Target="../media/image11.pn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10.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9.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18.emf"/><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2.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9444EE-A1C5-A04B-ABF7-16DE6ECBB23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B696B3E-F9AB-954D-B05D-B1F8736AB67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EB0205-DE60-9444-99E9-2A4DCFFC5BD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372733DE-F454-0044-B7DB-429E527C8F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126A2198-F1F8-AA43-A8D0-4D2E5993A9E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94DC2F9-2018-AD43-A5D0-9E6B9B43843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35AF1D8-0AFE-C344-AFED-F597BC4B85D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62467" name="Rectangle 3">
            <a:extLst>
              <a:ext uri="{FF2B5EF4-FFF2-40B4-BE49-F238E27FC236}">
                <a16:creationId xmlns:a16="http://schemas.microsoft.com/office/drawing/2014/main" id="{C93DEF23-15AE-1D45-A47C-41F6093FF57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4" name="Rectangle 4">
            <a:extLst>
              <a:ext uri="{FF2B5EF4-FFF2-40B4-BE49-F238E27FC236}">
                <a16:creationId xmlns:a16="http://schemas.microsoft.com/office/drawing/2014/main" id="{6D5C8197-9627-6F47-9C6E-1B6BE2B42E92}"/>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5" name="Rectangle 5">
            <a:extLst>
              <a:ext uri="{FF2B5EF4-FFF2-40B4-BE49-F238E27FC236}">
                <a16:creationId xmlns:a16="http://schemas.microsoft.com/office/drawing/2014/main" id="{9F87DE35-77F9-924A-BFB0-D347277914BB}"/>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6" name="Rectangle 6">
            <a:extLst>
              <a:ext uri="{FF2B5EF4-FFF2-40B4-BE49-F238E27FC236}">
                <a16:creationId xmlns:a16="http://schemas.microsoft.com/office/drawing/2014/main" id="{27C20974-7D14-6747-9EF2-B7D91ED7A0E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3C1929D4-AF1A-0949-BCE4-0E00356BA949}"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066"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1C84BC3-A1D6-7F44-8281-1F4C3C44ABDD}"/>
              </a:ext>
            </a:extLst>
          </p:cNvPr>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15" name="Rectangle 3">
            <a:extLst>
              <a:ext uri="{FF2B5EF4-FFF2-40B4-BE49-F238E27FC236}">
                <a16:creationId xmlns:a16="http://schemas.microsoft.com/office/drawing/2014/main" id="{27C9B182-9876-EF46-859B-C2FE58F9A616}"/>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16" name="Rectangle 4">
            <a:extLst>
              <a:ext uri="{FF2B5EF4-FFF2-40B4-BE49-F238E27FC236}">
                <a16:creationId xmlns:a16="http://schemas.microsoft.com/office/drawing/2014/main" id="{1ADB771A-A802-8644-B643-AF8447B11C39}"/>
              </a:ext>
            </a:extLst>
          </p:cNvPr>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17" name="Rectangle 5">
            <a:extLst>
              <a:ext uri="{FF2B5EF4-FFF2-40B4-BE49-F238E27FC236}">
                <a16:creationId xmlns:a16="http://schemas.microsoft.com/office/drawing/2014/main" id="{C965B782-E49F-C544-8E31-06F65C8C5F69}"/>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18" name="Rectangle 6">
            <a:extLst>
              <a:ext uri="{FF2B5EF4-FFF2-40B4-BE49-F238E27FC236}">
                <a16:creationId xmlns:a16="http://schemas.microsoft.com/office/drawing/2014/main" id="{4BCAD8C1-BDF7-0A41-999B-28680C11E2AD}"/>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19" name="Rectangle 7">
            <a:extLst>
              <a:ext uri="{FF2B5EF4-FFF2-40B4-BE49-F238E27FC236}">
                <a16:creationId xmlns:a16="http://schemas.microsoft.com/office/drawing/2014/main" id="{693179D8-3B64-044E-8FAB-78A333FD1E23}"/>
              </a:ext>
            </a:extLst>
          </p:cNvPr>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20" name="Rectangle 8">
            <a:extLst>
              <a:ext uri="{FF2B5EF4-FFF2-40B4-BE49-F238E27FC236}">
                <a16:creationId xmlns:a16="http://schemas.microsoft.com/office/drawing/2014/main" id="{F8A5DE32-CCA6-934F-A353-3D121114ADA3}"/>
              </a:ext>
            </a:extLst>
          </p:cNvPr>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kumimoji="1" lang="en-US" altLang="en-US">
              <a:solidFill>
                <a:srgbClr val="000000"/>
              </a:solidFill>
              <a:latin typeface="Arial" panose="020B0604020202020204" pitchFamily="34" charset="0"/>
            </a:endParaRPr>
          </a:p>
        </p:txBody>
      </p:sp>
      <p:sp>
        <p:nvSpPr>
          <p:cNvPr id="64521" name="Rectangle 9">
            <a:extLst>
              <a:ext uri="{FF2B5EF4-FFF2-40B4-BE49-F238E27FC236}">
                <a16:creationId xmlns:a16="http://schemas.microsoft.com/office/drawing/2014/main" id="{7213CB66-F158-9C4E-ABDD-B47DB71B7757}"/>
              </a:ext>
            </a:extLst>
          </p:cNvPr>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4522" name="Rectangle 10">
            <a:extLst>
              <a:ext uri="{FF2B5EF4-FFF2-40B4-BE49-F238E27FC236}">
                <a16:creationId xmlns:a16="http://schemas.microsoft.com/office/drawing/2014/main" id="{67E844B1-BB30-6D45-8C40-18448067DF55}"/>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8523" name="Rectangle 11">
            <a:extLst>
              <a:ext uri="{FF2B5EF4-FFF2-40B4-BE49-F238E27FC236}">
                <a16:creationId xmlns:a16="http://schemas.microsoft.com/office/drawing/2014/main" id="{0E2D9D86-151B-344C-A198-C15C39CC409B}"/>
              </a:ext>
            </a:extLst>
          </p:cNvPr>
          <p:cNvSpPr>
            <a:spLocks noGrp="1" noChangeArrowheads="1"/>
          </p:cNvSpPr>
          <p:nvPr>
            <p:ph type="dt" sz="half" idx="2"/>
          </p:nvPr>
        </p:nvSpPr>
        <p:spPr bwMode="auto">
          <a:xfrm>
            <a:off x="9144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a:extLst>
              <a:ext uri="{FF2B5EF4-FFF2-40B4-BE49-F238E27FC236}">
                <a16:creationId xmlns:a16="http://schemas.microsoft.com/office/drawing/2014/main" id="{F53810C7-783E-834E-8A6A-22FADE175A2C}"/>
              </a:ext>
            </a:extLst>
          </p:cNvPr>
          <p:cNvSpPr>
            <a:spLocks noGrp="1" noChangeArrowheads="1"/>
          </p:cNvSpPr>
          <p:nvPr>
            <p:ph type="ftr" sz="quarter" idx="3"/>
          </p:nvPr>
        </p:nvSpPr>
        <p:spPr bwMode="auto">
          <a:xfrm>
            <a:off x="33528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a:extLst>
              <a:ext uri="{FF2B5EF4-FFF2-40B4-BE49-F238E27FC236}">
                <a16:creationId xmlns:a16="http://schemas.microsoft.com/office/drawing/2014/main" id="{7C476B91-C4D1-8248-AC3A-EADF094BD224}"/>
              </a:ext>
            </a:extLst>
          </p:cNvPr>
          <p:cNvSpPr>
            <a:spLocks noGrp="1" noChangeArrowheads="1"/>
          </p:cNvSpPr>
          <p:nvPr>
            <p:ph type="sldNum" sz="quarter" idx="4"/>
          </p:nvPr>
        </p:nvSpPr>
        <p:spPr bwMode="auto">
          <a:xfrm>
            <a:off x="6781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BBA70B47-0F27-4943-93DD-47C98CEE291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67" r:id="rId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FB6D3F7D-A0D4-3D45-804B-92C584171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6F400A57-DCA6-9D4E-ADDF-D2FAF70757A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4" name="Rectangle 4">
            <a:extLst>
              <a:ext uri="{FF2B5EF4-FFF2-40B4-BE49-F238E27FC236}">
                <a16:creationId xmlns:a16="http://schemas.microsoft.com/office/drawing/2014/main" id="{21C1FC54-E1D4-2E48-B227-0989469E08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3173" name="Rectangle 5">
            <a:extLst>
              <a:ext uri="{FF2B5EF4-FFF2-40B4-BE49-F238E27FC236}">
                <a16:creationId xmlns:a16="http://schemas.microsoft.com/office/drawing/2014/main" id="{CEC13DBA-36B3-3C45-BEF4-0AD981975934}"/>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4" name="Rectangle 6">
            <a:extLst>
              <a:ext uri="{FF2B5EF4-FFF2-40B4-BE49-F238E27FC236}">
                <a16:creationId xmlns:a16="http://schemas.microsoft.com/office/drawing/2014/main" id="{8BE5FEE9-70D4-7447-AB98-B1C05DCEF656}"/>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5" name="Rectangle 7">
            <a:extLst>
              <a:ext uri="{FF2B5EF4-FFF2-40B4-BE49-F238E27FC236}">
                <a16:creationId xmlns:a16="http://schemas.microsoft.com/office/drawing/2014/main" id="{76CBDE04-A7D1-6C4F-A31E-1450C5D9C55F}"/>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pitchFamily="2" charset="0"/>
              </a:defRPr>
            </a:lvl1pPr>
          </a:lstStyle>
          <a:p>
            <a:fld id="{27AA534F-84CD-484C-B016-AD10654142B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3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E199E762-1AE6-A246-BC21-7713F2A70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a:extLst>
              <a:ext uri="{FF2B5EF4-FFF2-40B4-BE49-F238E27FC236}">
                <a16:creationId xmlns:a16="http://schemas.microsoft.com/office/drawing/2014/main" id="{BA531A86-4381-F34C-B302-8EA21D2C68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8612" name="Rectangle 4">
            <a:extLst>
              <a:ext uri="{FF2B5EF4-FFF2-40B4-BE49-F238E27FC236}">
                <a16:creationId xmlns:a16="http://schemas.microsoft.com/office/drawing/2014/main" id="{D4173327-EE7D-9E45-9A78-70A9623510C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3173" name="Rectangle 5">
            <a:extLst>
              <a:ext uri="{FF2B5EF4-FFF2-40B4-BE49-F238E27FC236}">
                <a16:creationId xmlns:a16="http://schemas.microsoft.com/office/drawing/2014/main" id="{99CDB0EB-F2E8-2649-B1A2-2C5A69260428}"/>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4" name="Rectangle 6">
            <a:extLst>
              <a:ext uri="{FF2B5EF4-FFF2-40B4-BE49-F238E27FC236}">
                <a16:creationId xmlns:a16="http://schemas.microsoft.com/office/drawing/2014/main" id="{46A57FD4-9336-DA4D-9998-2EE6843B5CB0}"/>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5" name="Rectangle 7">
            <a:extLst>
              <a:ext uri="{FF2B5EF4-FFF2-40B4-BE49-F238E27FC236}">
                <a16:creationId xmlns:a16="http://schemas.microsoft.com/office/drawing/2014/main" id="{D905F228-2F09-9A4A-B458-5C4BCBD4BDA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pitchFamily="2" charset="0"/>
              </a:defRPr>
            </a:lvl1pPr>
          </a:lstStyle>
          <a:p>
            <a:fld id="{3A5FAB6A-B811-B34C-AA97-1105205548F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40"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a:extLst>
              <a:ext uri="{FF2B5EF4-FFF2-40B4-BE49-F238E27FC236}">
                <a16:creationId xmlns:a16="http://schemas.microsoft.com/office/drawing/2014/main" id="{B4FE6047-E42F-8D43-BC38-9052AB3F1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132FD762-DE4D-DF4B-A5C8-75651F90709B}"/>
              </a:ext>
            </a:extLst>
          </p:cNvPr>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9076" name="Rectangle 4">
            <a:extLst>
              <a:ext uri="{FF2B5EF4-FFF2-40B4-BE49-F238E27FC236}">
                <a16:creationId xmlns:a16="http://schemas.microsoft.com/office/drawing/2014/main" id="{E7C0B202-3824-204E-9F3B-248AA480D5A2}"/>
              </a:ext>
            </a:extLst>
          </p:cNvPr>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a:extLst>
              <a:ext uri="{FF2B5EF4-FFF2-40B4-BE49-F238E27FC236}">
                <a16:creationId xmlns:a16="http://schemas.microsoft.com/office/drawing/2014/main" id="{D3F4FAA0-EF8F-0642-A616-EF26F8F770CD}"/>
              </a:ext>
            </a:extLst>
          </p:cNvPr>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a:extLst>
              <a:ext uri="{FF2B5EF4-FFF2-40B4-BE49-F238E27FC236}">
                <a16:creationId xmlns:a16="http://schemas.microsoft.com/office/drawing/2014/main" id="{F1AD8AF0-29E5-FA43-AA4D-20A517A86B8C}"/>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panose="020B0604020202020204" pitchFamily="34" charset="0"/>
              </a:defRPr>
            </a:lvl1pPr>
          </a:lstStyle>
          <a:p>
            <a:fld id="{2649209D-01B2-1749-86FB-839145A8357D}" type="slidenum">
              <a:rPr lang="en-US" altLang="en-US"/>
              <a:pPr/>
              <a:t>‹#›</a:t>
            </a:fld>
            <a:endParaRPr lang="en-US" altLang="en-US"/>
          </a:p>
        </p:txBody>
      </p:sp>
      <p:pic>
        <p:nvPicPr>
          <p:cNvPr id="70663" name="Picture 7" descr="EXPHORSA">
            <a:extLst>
              <a:ext uri="{FF2B5EF4-FFF2-40B4-BE49-F238E27FC236}">
                <a16:creationId xmlns:a16="http://schemas.microsoft.com/office/drawing/2014/main" id="{F3BC628C-B7D2-AD4B-B289-CB53541BA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Rectangle 8">
            <a:extLst>
              <a:ext uri="{FF2B5EF4-FFF2-40B4-BE49-F238E27FC236}">
                <a16:creationId xmlns:a16="http://schemas.microsoft.com/office/drawing/2014/main" id="{5A92609F-D389-6F4E-AE86-B15FABEAB03D}"/>
              </a:ext>
            </a:extLst>
          </p:cNvPr>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068" r:id="rId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pitchFamily="2" charset="2"/>
        <a:buBlip>
          <a:blip r:embed="rId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730" name="Rectangle 2">
            <a:extLst>
              <a:ext uri="{FF2B5EF4-FFF2-40B4-BE49-F238E27FC236}">
                <a16:creationId xmlns:a16="http://schemas.microsoft.com/office/drawing/2014/main" id="{B037F77E-0B23-8C42-A4E3-D356608615D4}"/>
              </a:ext>
            </a:extLst>
          </p:cNvPr>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a:extLst>
              <a:ext uri="{FF2B5EF4-FFF2-40B4-BE49-F238E27FC236}">
                <a16:creationId xmlns:a16="http://schemas.microsoft.com/office/drawing/2014/main" id="{9B17ADFE-EA97-BF4B-9137-5319B5BBA575}"/>
              </a:ext>
            </a:extLst>
          </p:cNvPr>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a:extLst>
              <a:ext uri="{FF2B5EF4-FFF2-40B4-BE49-F238E27FC236}">
                <a16:creationId xmlns:a16="http://schemas.microsoft.com/office/drawing/2014/main" id="{8DAE21AB-5B70-ED4F-8F40-2050FC471127}"/>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j-lt"/>
                <a:ea typeface="+mn-ea"/>
                <a:cs typeface="+mn-cs"/>
              </a:defRPr>
            </a:lvl1pPr>
          </a:lstStyle>
          <a:p>
            <a:pPr>
              <a:defRPr/>
            </a:pPr>
            <a:endParaRPr lang="en-US"/>
          </a:p>
        </p:txBody>
      </p:sp>
      <p:sp>
        <p:nvSpPr>
          <p:cNvPr id="1097733" name="Rectangle 5">
            <a:extLst>
              <a:ext uri="{FF2B5EF4-FFF2-40B4-BE49-F238E27FC236}">
                <a16:creationId xmlns:a16="http://schemas.microsoft.com/office/drawing/2014/main" id="{26855409-D90D-C343-9862-FF56A9BAE26B}"/>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j-lt"/>
                <a:ea typeface="+mn-ea"/>
                <a:cs typeface="+mn-cs"/>
              </a:defRPr>
            </a:lvl1pPr>
          </a:lstStyle>
          <a:p>
            <a:pPr>
              <a:defRPr/>
            </a:pPr>
            <a:endParaRPr lang="en-US"/>
          </a:p>
        </p:txBody>
      </p:sp>
      <p:sp>
        <p:nvSpPr>
          <p:cNvPr id="1097734" name="Rectangle 6">
            <a:extLst>
              <a:ext uri="{FF2B5EF4-FFF2-40B4-BE49-F238E27FC236}">
                <a16:creationId xmlns:a16="http://schemas.microsoft.com/office/drawing/2014/main" id="{5476CC01-DF40-964A-A800-AC73271BF49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panose="020E0507020206020404" pitchFamily="34" charset="77"/>
                <a:ea typeface="ヒラギノ角ゴ Pro W3" panose="020B0300000000000000" pitchFamily="34" charset="-128"/>
              </a:defRPr>
            </a:lvl1pPr>
          </a:lstStyle>
          <a:p>
            <a:fld id="{99D51E2F-A8A6-F64A-8CD7-544DDA42AF0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69" r:id="rId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11FDB8-7142-F64D-BEE8-4A7C69DA34A3}"/>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a:extLst>
              <a:ext uri="{FF2B5EF4-FFF2-40B4-BE49-F238E27FC236}">
                <a16:creationId xmlns:a16="http://schemas.microsoft.com/office/drawing/2014/main" id="{DE812CFC-EDB1-C247-9E5D-CA4B41A9218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0114499-7E69-2345-95F9-D63025C6DC31}"/>
              </a:ext>
            </a:extLst>
          </p:cNvPr>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CA4268B-0274-3D4C-9755-F1B93DCE97F9}"/>
              </a:ext>
            </a:extLst>
          </p:cNvPr>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84FC831-E7E9-AD42-BF04-3CBB9D0FB6B8}"/>
              </a:ext>
            </a:extLst>
          </p:cNvPr>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a:solidFill>
                  <a:srgbClr val="FFFFFF"/>
                </a:solidFill>
                <a:latin typeface="Arial" panose="020B0604020202020204" pitchFamily="34" charset="0"/>
              </a:defRPr>
            </a:lvl1pPr>
          </a:lstStyle>
          <a:p>
            <a:fld id="{4432A4D0-A884-C447-B6D9-52E9F421071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70" r:id="rId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4B74A7-12A8-FD47-B292-D8A16E1F2F13}"/>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a:extLst>
              <a:ext uri="{FF2B5EF4-FFF2-40B4-BE49-F238E27FC236}">
                <a16:creationId xmlns:a16="http://schemas.microsoft.com/office/drawing/2014/main" id="{7963919B-7DC5-AA41-8AF8-35B3183905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5156BFB-5880-9B43-B15E-33DF7EA94A44}"/>
              </a:ext>
            </a:extLst>
          </p:cNvPr>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C93997D-5CB9-CC46-98A7-80BDBE204203}"/>
              </a:ext>
            </a:extLst>
          </p:cNvPr>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01CF6CE-06F7-4D43-89B4-ED4B7B9F995D}"/>
              </a:ext>
            </a:extLst>
          </p:cNvPr>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a:solidFill>
                  <a:srgbClr val="FFFFFF"/>
                </a:solidFill>
                <a:latin typeface="Arial" panose="020B0604020202020204" pitchFamily="34" charset="0"/>
              </a:defRPr>
            </a:lvl1pPr>
          </a:lstStyle>
          <a:p>
            <a:fld id="{B126B5DC-8998-DF4D-881D-AF23646CF2E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71" r:id="rId1"/>
    <p:sldLayoutId id="2147485141" r:id="rId2"/>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EAAF61E-25F8-A447-970F-5A01521ECB9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78851" name="Rectangle 3">
            <a:extLst>
              <a:ext uri="{FF2B5EF4-FFF2-40B4-BE49-F238E27FC236}">
                <a16:creationId xmlns:a16="http://schemas.microsoft.com/office/drawing/2014/main" id="{ABE79C99-D92E-E449-8B6C-BDBF3961B3B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4" name="Rectangle 4">
            <a:extLst>
              <a:ext uri="{FF2B5EF4-FFF2-40B4-BE49-F238E27FC236}">
                <a16:creationId xmlns:a16="http://schemas.microsoft.com/office/drawing/2014/main" id="{67E50A99-27C6-AC48-9E0C-E0F31292DEB6}"/>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5" name="Rectangle 5">
            <a:extLst>
              <a:ext uri="{FF2B5EF4-FFF2-40B4-BE49-F238E27FC236}">
                <a16:creationId xmlns:a16="http://schemas.microsoft.com/office/drawing/2014/main" id="{19F9B494-0C10-9E48-B229-EAAC5445E03B}"/>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6" name="Rectangle 6">
            <a:extLst>
              <a:ext uri="{FF2B5EF4-FFF2-40B4-BE49-F238E27FC236}">
                <a16:creationId xmlns:a16="http://schemas.microsoft.com/office/drawing/2014/main" id="{5089D457-88D7-1548-AA66-83176B7F6C3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27737911-30C7-CF48-ABE5-2669A8E0801E}"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072" r:id="rId1"/>
    <p:sldLayoutId id="2147485073"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730" name="Rectangle 2">
            <a:extLst>
              <a:ext uri="{FF2B5EF4-FFF2-40B4-BE49-F238E27FC236}">
                <a16:creationId xmlns:a16="http://schemas.microsoft.com/office/drawing/2014/main" id="{CF1D8B44-CCCC-764D-8015-DA27D94D67F4}"/>
              </a:ext>
            </a:extLst>
          </p:cNvPr>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a:extLst>
              <a:ext uri="{FF2B5EF4-FFF2-40B4-BE49-F238E27FC236}">
                <a16:creationId xmlns:a16="http://schemas.microsoft.com/office/drawing/2014/main" id="{73637386-8D66-5D4F-8882-7E31D84CF6D4}"/>
              </a:ext>
            </a:extLst>
          </p:cNvPr>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a:extLst>
              <a:ext uri="{FF2B5EF4-FFF2-40B4-BE49-F238E27FC236}">
                <a16:creationId xmlns:a16="http://schemas.microsoft.com/office/drawing/2014/main" id="{601B2791-FED1-AF47-9B11-95B66E476CAA}"/>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j-lt"/>
                <a:ea typeface="+mn-ea"/>
                <a:cs typeface="+mn-cs"/>
              </a:defRPr>
            </a:lvl1pPr>
          </a:lstStyle>
          <a:p>
            <a:pPr>
              <a:defRPr/>
            </a:pPr>
            <a:endParaRPr lang="en-US"/>
          </a:p>
        </p:txBody>
      </p:sp>
      <p:sp>
        <p:nvSpPr>
          <p:cNvPr id="1097733" name="Rectangle 5">
            <a:extLst>
              <a:ext uri="{FF2B5EF4-FFF2-40B4-BE49-F238E27FC236}">
                <a16:creationId xmlns:a16="http://schemas.microsoft.com/office/drawing/2014/main" id="{BB279345-BCA7-3242-8755-B859147BA3E6}"/>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j-lt"/>
                <a:ea typeface="+mn-ea"/>
                <a:cs typeface="+mn-cs"/>
              </a:defRPr>
            </a:lvl1pPr>
          </a:lstStyle>
          <a:p>
            <a:pPr>
              <a:defRPr/>
            </a:pPr>
            <a:endParaRPr lang="en-US"/>
          </a:p>
        </p:txBody>
      </p:sp>
      <p:sp>
        <p:nvSpPr>
          <p:cNvPr id="1097734" name="Rectangle 6">
            <a:extLst>
              <a:ext uri="{FF2B5EF4-FFF2-40B4-BE49-F238E27FC236}">
                <a16:creationId xmlns:a16="http://schemas.microsoft.com/office/drawing/2014/main" id="{5F2FAC6A-2D22-2C45-AE85-AEFD3ED11225}"/>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panose="020E0507020206020404" pitchFamily="34" charset="77"/>
                <a:ea typeface="ヒラギノ角ゴ Pro W3" panose="020B0300000000000000" pitchFamily="34" charset="-128"/>
              </a:defRPr>
            </a:lvl1pPr>
          </a:lstStyle>
          <a:p>
            <a:fld id="{AD189609-B064-324B-84B9-D36395DE4E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74" r:id="rId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63C8A028-A0B5-704B-9DED-64695A35B3BD}"/>
              </a:ext>
            </a:extLst>
          </p:cNvPr>
          <p:cNvGrpSpPr>
            <a:grpSpLocks/>
          </p:cNvGrpSpPr>
          <p:nvPr/>
        </p:nvGrpSpPr>
        <p:grpSpPr bwMode="auto">
          <a:xfrm>
            <a:off x="0" y="2286000"/>
            <a:ext cx="9144000" cy="3581400"/>
            <a:chOff x="0" y="1968"/>
            <a:chExt cx="5760" cy="2256"/>
          </a:xfrm>
        </p:grpSpPr>
        <p:sp>
          <p:nvSpPr>
            <p:cNvPr id="13321" name="Rectangle 3">
              <a:extLst>
                <a:ext uri="{FF2B5EF4-FFF2-40B4-BE49-F238E27FC236}">
                  <a16:creationId xmlns:a16="http://schemas.microsoft.com/office/drawing/2014/main" id="{1DBAC83D-DC26-D241-AAA4-07F82000D3CA}"/>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2" name="Rectangle 4">
              <a:extLst>
                <a:ext uri="{FF2B5EF4-FFF2-40B4-BE49-F238E27FC236}">
                  <a16:creationId xmlns:a16="http://schemas.microsoft.com/office/drawing/2014/main" id="{A030C0D1-2472-524F-88F0-B2616AC436AC}"/>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3" name="Rectangle 5">
              <a:extLst>
                <a:ext uri="{FF2B5EF4-FFF2-40B4-BE49-F238E27FC236}">
                  <a16:creationId xmlns:a16="http://schemas.microsoft.com/office/drawing/2014/main" id="{5198A375-A794-FB49-8C0B-288252FC6D4D}"/>
                </a:ext>
              </a:extLst>
            </p:cNvPr>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4" name="Rectangle 6">
              <a:extLst>
                <a:ext uri="{FF2B5EF4-FFF2-40B4-BE49-F238E27FC236}">
                  <a16:creationId xmlns:a16="http://schemas.microsoft.com/office/drawing/2014/main" id="{B519FF2A-33AF-594D-A46B-C992CC335DB1}"/>
                </a:ext>
              </a:extLst>
            </p:cNvPr>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5" name="Rectangle 7">
              <a:extLst>
                <a:ext uri="{FF2B5EF4-FFF2-40B4-BE49-F238E27FC236}">
                  <a16:creationId xmlns:a16="http://schemas.microsoft.com/office/drawing/2014/main" id="{04308703-BA79-5A41-8380-0275F0C937A9}"/>
                </a:ext>
              </a:extLst>
            </p:cNvPr>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6" name="Rectangle 8">
              <a:extLst>
                <a:ext uri="{FF2B5EF4-FFF2-40B4-BE49-F238E27FC236}">
                  <a16:creationId xmlns:a16="http://schemas.microsoft.com/office/drawing/2014/main" id="{9A197970-7D65-884F-9D96-50C8D6733C84}"/>
                </a:ext>
              </a:extLst>
            </p:cNvPr>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7" name="Rectangle 9">
              <a:extLst>
                <a:ext uri="{FF2B5EF4-FFF2-40B4-BE49-F238E27FC236}">
                  <a16:creationId xmlns:a16="http://schemas.microsoft.com/office/drawing/2014/main" id="{CB8CF9DD-2103-204D-A389-DF32057956FB}"/>
                </a:ext>
              </a:extLst>
            </p:cNvPr>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8" name="Rectangle 10">
              <a:extLst>
                <a:ext uri="{FF2B5EF4-FFF2-40B4-BE49-F238E27FC236}">
                  <a16:creationId xmlns:a16="http://schemas.microsoft.com/office/drawing/2014/main" id="{C2286E94-D0A5-4C49-B4CF-8FBFF50BCA04}"/>
                </a:ext>
              </a:extLst>
            </p:cNvPr>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29" name="Rectangle 11">
              <a:extLst>
                <a:ext uri="{FF2B5EF4-FFF2-40B4-BE49-F238E27FC236}">
                  <a16:creationId xmlns:a16="http://schemas.microsoft.com/office/drawing/2014/main" id="{87D98136-3835-064E-88F4-1024C815F419}"/>
                </a:ext>
              </a:extLst>
            </p:cNvPr>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0" name="Rectangle 12">
              <a:extLst>
                <a:ext uri="{FF2B5EF4-FFF2-40B4-BE49-F238E27FC236}">
                  <a16:creationId xmlns:a16="http://schemas.microsoft.com/office/drawing/2014/main" id="{433C4DA4-33BD-654F-B70F-4ABD1B653DAC}"/>
                </a:ext>
              </a:extLst>
            </p:cNvPr>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1" name="Rectangle 13">
              <a:extLst>
                <a:ext uri="{FF2B5EF4-FFF2-40B4-BE49-F238E27FC236}">
                  <a16:creationId xmlns:a16="http://schemas.microsoft.com/office/drawing/2014/main" id="{F71967DF-647D-FD44-9481-925A3122DAE9}"/>
                </a:ext>
              </a:extLst>
            </p:cNvPr>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2" name="Rectangle 14">
              <a:extLst>
                <a:ext uri="{FF2B5EF4-FFF2-40B4-BE49-F238E27FC236}">
                  <a16:creationId xmlns:a16="http://schemas.microsoft.com/office/drawing/2014/main" id="{3802AC54-2953-2745-A837-698B29795BD4}"/>
                </a:ext>
              </a:extLst>
            </p:cNvPr>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3" name="Rectangle 15">
              <a:extLst>
                <a:ext uri="{FF2B5EF4-FFF2-40B4-BE49-F238E27FC236}">
                  <a16:creationId xmlns:a16="http://schemas.microsoft.com/office/drawing/2014/main" id="{4FEC251C-BB6D-994F-B513-72105E6A6A91}"/>
                </a:ext>
              </a:extLst>
            </p:cNvPr>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4" name="Rectangle 16">
              <a:extLst>
                <a:ext uri="{FF2B5EF4-FFF2-40B4-BE49-F238E27FC236}">
                  <a16:creationId xmlns:a16="http://schemas.microsoft.com/office/drawing/2014/main" id="{6075DA61-D338-1A46-9D03-99DB2741E6BB}"/>
                </a:ext>
              </a:extLst>
            </p:cNvPr>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5" name="Rectangle 17">
              <a:extLst>
                <a:ext uri="{FF2B5EF4-FFF2-40B4-BE49-F238E27FC236}">
                  <a16:creationId xmlns:a16="http://schemas.microsoft.com/office/drawing/2014/main" id="{C6B2DD70-41AA-C742-8C89-AB6514915164}"/>
                </a:ext>
              </a:extLst>
            </p:cNvPr>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6" name="Rectangle 18">
              <a:extLst>
                <a:ext uri="{FF2B5EF4-FFF2-40B4-BE49-F238E27FC236}">
                  <a16:creationId xmlns:a16="http://schemas.microsoft.com/office/drawing/2014/main" id="{849AEA39-4EDE-A644-BD4E-8E694B2191EC}"/>
                </a:ext>
              </a:extLst>
            </p:cNvPr>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7" name="Rectangle 19">
              <a:extLst>
                <a:ext uri="{FF2B5EF4-FFF2-40B4-BE49-F238E27FC236}">
                  <a16:creationId xmlns:a16="http://schemas.microsoft.com/office/drawing/2014/main" id="{8985ED59-8A91-7048-9242-715F38E01D5D}"/>
                </a:ext>
              </a:extLst>
            </p:cNvPr>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8" name="Rectangle 20">
              <a:extLst>
                <a:ext uri="{FF2B5EF4-FFF2-40B4-BE49-F238E27FC236}">
                  <a16:creationId xmlns:a16="http://schemas.microsoft.com/office/drawing/2014/main" id="{9ACCECCF-EC31-244C-9888-5DFBD80E8546}"/>
                </a:ext>
              </a:extLst>
            </p:cNvPr>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39" name="Rectangle 21">
              <a:extLst>
                <a:ext uri="{FF2B5EF4-FFF2-40B4-BE49-F238E27FC236}">
                  <a16:creationId xmlns:a16="http://schemas.microsoft.com/office/drawing/2014/main" id="{2976DA8A-66A0-224C-AE57-E833DB373425}"/>
                </a:ext>
              </a:extLst>
            </p:cNvPr>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0" name="Rectangle 22">
              <a:extLst>
                <a:ext uri="{FF2B5EF4-FFF2-40B4-BE49-F238E27FC236}">
                  <a16:creationId xmlns:a16="http://schemas.microsoft.com/office/drawing/2014/main" id="{FCE7BDDF-D079-BB47-88A9-0FD61D8E8E06}"/>
                </a:ext>
              </a:extLst>
            </p:cNvPr>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1" name="Rectangle 23">
              <a:extLst>
                <a:ext uri="{FF2B5EF4-FFF2-40B4-BE49-F238E27FC236}">
                  <a16:creationId xmlns:a16="http://schemas.microsoft.com/office/drawing/2014/main" id="{9070A3E2-1A61-2049-98E9-C6ED9B8978A6}"/>
                </a:ext>
              </a:extLst>
            </p:cNvPr>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2" name="Rectangle 24">
              <a:extLst>
                <a:ext uri="{FF2B5EF4-FFF2-40B4-BE49-F238E27FC236}">
                  <a16:creationId xmlns:a16="http://schemas.microsoft.com/office/drawing/2014/main" id="{879DEC03-0BCF-BA4E-B1D0-A54755EFECD5}"/>
                </a:ext>
              </a:extLst>
            </p:cNvPr>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3" name="Rectangle 25">
              <a:extLst>
                <a:ext uri="{FF2B5EF4-FFF2-40B4-BE49-F238E27FC236}">
                  <a16:creationId xmlns:a16="http://schemas.microsoft.com/office/drawing/2014/main" id="{E7902A33-7E25-994A-9182-EFA0D52D304A}"/>
                </a:ext>
              </a:extLst>
            </p:cNvPr>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4" name="Rectangle 26">
              <a:extLst>
                <a:ext uri="{FF2B5EF4-FFF2-40B4-BE49-F238E27FC236}">
                  <a16:creationId xmlns:a16="http://schemas.microsoft.com/office/drawing/2014/main" id="{92613456-0693-784B-B49E-F2FEEA4EA96E}"/>
                </a:ext>
              </a:extLst>
            </p:cNvPr>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5" name="Rectangle 27">
              <a:extLst>
                <a:ext uri="{FF2B5EF4-FFF2-40B4-BE49-F238E27FC236}">
                  <a16:creationId xmlns:a16="http://schemas.microsoft.com/office/drawing/2014/main" id="{8DED95A6-F1B4-C346-ADB9-81C6F8A7FFA9}"/>
                </a:ext>
              </a:extLst>
            </p:cNvPr>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6" name="Rectangle 28">
              <a:extLst>
                <a:ext uri="{FF2B5EF4-FFF2-40B4-BE49-F238E27FC236}">
                  <a16:creationId xmlns:a16="http://schemas.microsoft.com/office/drawing/2014/main" id="{43FBA2E2-B7C5-4B49-B821-E302CB550225}"/>
                </a:ext>
              </a:extLst>
            </p:cNvPr>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7" name="Rectangle 29">
              <a:extLst>
                <a:ext uri="{FF2B5EF4-FFF2-40B4-BE49-F238E27FC236}">
                  <a16:creationId xmlns:a16="http://schemas.microsoft.com/office/drawing/2014/main" id="{FFC7FFBF-64C0-994D-B121-C04A9E4FE2CC}"/>
                </a:ext>
              </a:extLst>
            </p:cNvPr>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8" name="Rectangle 30">
              <a:extLst>
                <a:ext uri="{FF2B5EF4-FFF2-40B4-BE49-F238E27FC236}">
                  <a16:creationId xmlns:a16="http://schemas.microsoft.com/office/drawing/2014/main" id="{0DDACC25-F85F-0545-8DA5-7AB34E40DAFF}"/>
                </a:ext>
              </a:extLst>
            </p:cNvPr>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49" name="Rectangle 31">
              <a:extLst>
                <a:ext uri="{FF2B5EF4-FFF2-40B4-BE49-F238E27FC236}">
                  <a16:creationId xmlns:a16="http://schemas.microsoft.com/office/drawing/2014/main" id="{27F76F1C-CAA6-3143-A69C-1D0122731E99}"/>
                </a:ext>
              </a:extLst>
            </p:cNvPr>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0" name="Rectangle 32">
              <a:extLst>
                <a:ext uri="{FF2B5EF4-FFF2-40B4-BE49-F238E27FC236}">
                  <a16:creationId xmlns:a16="http://schemas.microsoft.com/office/drawing/2014/main" id="{CEE37467-B159-FA4C-870E-DE2C058AFA80}"/>
                </a:ext>
              </a:extLst>
            </p:cNvPr>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1" name="Rectangle 33">
              <a:extLst>
                <a:ext uri="{FF2B5EF4-FFF2-40B4-BE49-F238E27FC236}">
                  <a16:creationId xmlns:a16="http://schemas.microsoft.com/office/drawing/2014/main" id="{A5CA95DE-8491-1D47-AC2A-BC7129A9881C}"/>
                </a:ext>
              </a:extLst>
            </p:cNvPr>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2" name="Rectangle 34">
              <a:extLst>
                <a:ext uri="{FF2B5EF4-FFF2-40B4-BE49-F238E27FC236}">
                  <a16:creationId xmlns:a16="http://schemas.microsoft.com/office/drawing/2014/main" id="{B603B53B-154B-E04F-99DA-158E0E95837D}"/>
                </a:ext>
              </a:extLst>
            </p:cNvPr>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3" name="Rectangle 35">
              <a:extLst>
                <a:ext uri="{FF2B5EF4-FFF2-40B4-BE49-F238E27FC236}">
                  <a16:creationId xmlns:a16="http://schemas.microsoft.com/office/drawing/2014/main" id="{39AFE94D-A3E7-3E4E-BDCB-6CE13BD07E7E}"/>
                </a:ext>
              </a:extLst>
            </p:cNvPr>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4" name="Rectangle 36">
              <a:extLst>
                <a:ext uri="{FF2B5EF4-FFF2-40B4-BE49-F238E27FC236}">
                  <a16:creationId xmlns:a16="http://schemas.microsoft.com/office/drawing/2014/main" id="{0EDEFFC7-5359-B149-A821-DCC989D9274D}"/>
                </a:ext>
              </a:extLst>
            </p:cNvPr>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5" name="Rectangle 37">
              <a:extLst>
                <a:ext uri="{FF2B5EF4-FFF2-40B4-BE49-F238E27FC236}">
                  <a16:creationId xmlns:a16="http://schemas.microsoft.com/office/drawing/2014/main" id="{3D29302D-6B64-9249-93F1-CB6F574B98FD}"/>
                </a:ext>
              </a:extLst>
            </p:cNvPr>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6" name="Rectangle 38">
              <a:extLst>
                <a:ext uri="{FF2B5EF4-FFF2-40B4-BE49-F238E27FC236}">
                  <a16:creationId xmlns:a16="http://schemas.microsoft.com/office/drawing/2014/main" id="{4157A11A-ED9C-C843-BDA7-B990167F0713}"/>
                </a:ext>
              </a:extLst>
            </p:cNvPr>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7" name="Rectangle 39">
              <a:extLst>
                <a:ext uri="{FF2B5EF4-FFF2-40B4-BE49-F238E27FC236}">
                  <a16:creationId xmlns:a16="http://schemas.microsoft.com/office/drawing/2014/main" id="{33E742AD-B1E4-904B-A2B4-4D316D2DAFEB}"/>
                </a:ext>
              </a:extLst>
            </p:cNvPr>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8" name="Rectangle 40">
              <a:extLst>
                <a:ext uri="{FF2B5EF4-FFF2-40B4-BE49-F238E27FC236}">
                  <a16:creationId xmlns:a16="http://schemas.microsoft.com/office/drawing/2014/main" id="{B9EB3FA8-8B21-8342-895D-19E5BA69A697}"/>
                </a:ext>
              </a:extLst>
            </p:cNvPr>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59" name="Rectangle 41">
              <a:extLst>
                <a:ext uri="{FF2B5EF4-FFF2-40B4-BE49-F238E27FC236}">
                  <a16:creationId xmlns:a16="http://schemas.microsoft.com/office/drawing/2014/main" id="{536D40A3-9DAF-F143-8195-3DA5F14AB795}"/>
                </a:ext>
              </a:extLst>
            </p:cNvPr>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0" name="Rectangle 42">
              <a:extLst>
                <a:ext uri="{FF2B5EF4-FFF2-40B4-BE49-F238E27FC236}">
                  <a16:creationId xmlns:a16="http://schemas.microsoft.com/office/drawing/2014/main" id="{2634273F-5AB3-DF46-AF8B-DC16878FDD2D}"/>
                </a:ext>
              </a:extLst>
            </p:cNvPr>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1" name="Rectangle 43">
              <a:extLst>
                <a:ext uri="{FF2B5EF4-FFF2-40B4-BE49-F238E27FC236}">
                  <a16:creationId xmlns:a16="http://schemas.microsoft.com/office/drawing/2014/main" id="{BB718749-D148-9D49-857C-9905479229D5}"/>
                </a:ext>
              </a:extLst>
            </p:cNvPr>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2" name="Rectangle 44">
              <a:extLst>
                <a:ext uri="{FF2B5EF4-FFF2-40B4-BE49-F238E27FC236}">
                  <a16:creationId xmlns:a16="http://schemas.microsoft.com/office/drawing/2014/main" id="{7A24DDEB-5AAB-F04C-9C81-8007B004A320}"/>
                </a:ext>
              </a:extLst>
            </p:cNvPr>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3" name="Rectangle 45">
              <a:extLst>
                <a:ext uri="{FF2B5EF4-FFF2-40B4-BE49-F238E27FC236}">
                  <a16:creationId xmlns:a16="http://schemas.microsoft.com/office/drawing/2014/main" id="{53F4F7FF-70B4-AA45-82AE-D898B65C55F4}"/>
                </a:ext>
              </a:extLst>
            </p:cNvPr>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4" name="Rectangle 46">
              <a:extLst>
                <a:ext uri="{FF2B5EF4-FFF2-40B4-BE49-F238E27FC236}">
                  <a16:creationId xmlns:a16="http://schemas.microsoft.com/office/drawing/2014/main" id="{7FACE521-6F70-9742-9BF0-0B28490A4ED5}"/>
                </a:ext>
              </a:extLst>
            </p:cNvPr>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5" name="Rectangle 47">
              <a:extLst>
                <a:ext uri="{FF2B5EF4-FFF2-40B4-BE49-F238E27FC236}">
                  <a16:creationId xmlns:a16="http://schemas.microsoft.com/office/drawing/2014/main" id="{4F9B2407-5EAD-9841-8ED6-60FBEDB70DA8}"/>
                </a:ext>
              </a:extLst>
            </p:cNvPr>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6" name="Rectangle 48">
              <a:extLst>
                <a:ext uri="{FF2B5EF4-FFF2-40B4-BE49-F238E27FC236}">
                  <a16:creationId xmlns:a16="http://schemas.microsoft.com/office/drawing/2014/main" id="{47CFE439-36E3-2D44-994A-0D92294B5DBB}"/>
                </a:ext>
              </a:extLst>
            </p:cNvPr>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7" name="Rectangle 49">
              <a:extLst>
                <a:ext uri="{FF2B5EF4-FFF2-40B4-BE49-F238E27FC236}">
                  <a16:creationId xmlns:a16="http://schemas.microsoft.com/office/drawing/2014/main" id="{28FC831A-6B47-AB47-AD43-34A6050ED130}"/>
                </a:ext>
              </a:extLst>
            </p:cNvPr>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8" name="Rectangle 50">
              <a:extLst>
                <a:ext uri="{FF2B5EF4-FFF2-40B4-BE49-F238E27FC236}">
                  <a16:creationId xmlns:a16="http://schemas.microsoft.com/office/drawing/2014/main" id="{13EA0A6B-AF78-FE4E-B55A-D6BEC217FA1B}"/>
                </a:ext>
              </a:extLst>
            </p:cNvPr>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69" name="Rectangle 51">
              <a:extLst>
                <a:ext uri="{FF2B5EF4-FFF2-40B4-BE49-F238E27FC236}">
                  <a16:creationId xmlns:a16="http://schemas.microsoft.com/office/drawing/2014/main" id="{1E5F7702-8BDB-EE41-85A0-823C5C6A2B2E}"/>
                </a:ext>
              </a:extLst>
            </p:cNvPr>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0" name="Rectangle 52">
              <a:extLst>
                <a:ext uri="{FF2B5EF4-FFF2-40B4-BE49-F238E27FC236}">
                  <a16:creationId xmlns:a16="http://schemas.microsoft.com/office/drawing/2014/main" id="{84B001C8-B692-C644-8B8C-7BCEE2A6557C}"/>
                </a:ext>
              </a:extLst>
            </p:cNvPr>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1" name="Rectangle 53">
              <a:extLst>
                <a:ext uri="{FF2B5EF4-FFF2-40B4-BE49-F238E27FC236}">
                  <a16:creationId xmlns:a16="http://schemas.microsoft.com/office/drawing/2014/main" id="{0F24BD60-5A65-0F49-82CC-F4B337D2630C}"/>
                </a:ext>
              </a:extLst>
            </p:cNvPr>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2" name="Rectangle 54">
              <a:extLst>
                <a:ext uri="{FF2B5EF4-FFF2-40B4-BE49-F238E27FC236}">
                  <a16:creationId xmlns:a16="http://schemas.microsoft.com/office/drawing/2014/main" id="{E2A50E52-1B9F-E243-9052-A2250701969E}"/>
                </a:ext>
              </a:extLst>
            </p:cNvPr>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3" name="Rectangle 55">
              <a:extLst>
                <a:ext uri="{FF2B5EF4-FFF2-40B4-BE49-F238E27FC236}">
                  <a16:creationId xmlns:a16="http://schemas.microsoft.com/office/drawing/2014/main" id="{4A71EFE9-7FD3-774F-A4F0-A5320B9F6FB6}"/>
                </a:ext>
              </a:extLst>
            </p:cNvPr>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4" name="Rectangle 56">
              <a:extLst>
                <a:ext uri="{FF2B5EF4-FFF2-40B4-BE49-F238E27FC236}">
                  <a16:creationId xmlns:a16="http://schemas.microsoft.com/office/drawing/2014/main" id="{8CF49DB3-62F2-084A-B7AB-0D00F0190F7C}"/>
                </a:ext>
              </a:extLst>
            </p:cNvPr>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5" name="Rectangle 57">
              <a:extLst>
                <a:ext uri="{FF2B5EF4-FFF2-40B4-BE49-F238E27FC236}">
                  <a16:creationId xmlns:a16="http://schemas.microsoft.com/office/drawing/2014/main" id="{B500B978-B216-6B40-A792-2B4E25036190}"/>
                </a:ext>
              </a:extLst>
            </p:cNvPr>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6" name="Rectangle 58">
              <a:extLst>
                <a:ext uri="{FF2B5EF4-FFF2-40B4-BE49-F238E27FC236}">
                  <a16:creationId xmlns:a16="http://schemas.microsoft.com/office/drawing/2014/main" id="{2E78AF3C-E14A-244D-B982-5C8A51CF9849}"/>
                </a:ext>
              </a:extLst>
            </p:cNvPr>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7" name="Rectangle 59">
              <a:extLst>
                <a:ext uri="{FF2B5EF4-FFF2-40B4-BE49-F238E27FC236}">
                  <a16:creationId xmlns:a16="http://schemas.microsoft.com/office/drawing/2014/main" id="{743D4811-5618-AE41-BFDB-A1966F73DBD4}"/>
                </a:ext>
              </a:extLst>
            </p:cNvPr>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8" name="Rectangle 60">
              <a:extLst>
                <a:ext uri="{FF2B5EF4-FFF2-40B4-BE49-F238E27FC236}">
                  <a16:creationId xmlns:a16="http://schemas.microsoft.com/office/drawing/2014/main" id="{D7E54FFF-52F4-8A4A-B6F5-4E548DFED963}"/>
                </a:ext>
              </a:extLst>
            </p:cNvPr>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79" name="Rectangle 61">
              <a:extLst>
                <a:ext uri="{FF2B5EF4-FFF2-40B4-BE49-F238E27FC236}">
                  <a16:creationId xmlns:a16="http://schemas.microsoft.com/office/drawing/2014/main" id="{15C9BB66-D52C-614B-AF8E-24FCA753D305}"/>
                </a:ext>
              </a:extLst>
            </p:cNvPr>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80" name="Rectangle 62">
              <a:extLst>
                <a:ext uri="{FF2B5EF4-FFF2-40B4-BE49-F238E27FC236}">
                  <a16:creationId xmlns:a16="http://schemas.microsoft.com/office/drawing/2014/main" id="{8F468D8A-AA2E-C54F-A13F-449750B6B7DC}"/>
                </a:ext>
              </a:extLst>
            </p:cNvPr>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81" name="Rectangle 63">
              <a:extLst>
                <a:ext uri="{FF2B5EF4-FFF2-40B4-BE49-F238E27FC236}">
                  <a16:creationId xmlns:a16="http://schemas.microsoft.com/office/drawing/2014/main" id="{5D0A153B-F234-2F4D-921D-A081871C7DF3}"/>
                </a:ext>
              </a:extLst>
            </p:cNvPr>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82" name="Rectangle 64">
              <a:extLst>
                <a:ext uri="{FF2B5EF4-FFF2-40B4-BE49-F238E27FC236}">
                  <a16:creationId xmlns:a16="http://schemas.microsoft.com/office/drawing/2014/main" id="{DFC16939-D175-5845-8E4A-B03F087B7F43}"/>
                </a:ext>
              </a:extLst>
            </p:cNvPr>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sp>
          <p:nvSpPr>
            <p:cNvPr id="13383" name="Rectangle 65">
              <a:extLst>
                <a:ext uri="{FF2B5EF4-FFF2-40B4-BE49-F238E27FC236}">
                  <a16:creationId xmlns:a16="http://schemas.microsoft.com/office/drawing/2014/main" id="{B0F082F6-EC11-AF40-98E6-499B9DE0E9C9}"/>
                </a:ext>
              </a:extLst>
            </p:cNvPr>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ea typeface="Osaka" panose="020B0600000000000000" pitchFamily="34" charset="-128"/>
              </a:endParaRPr>
            </a:p>
          </p:txBody>
        </p:sp>
      </p:grpSp>
      <p:sp>
        <p:nvSpPr>
          <p:cNvPr id="13315" name="Rectangle 66">
            <a:extLst>
              <a:ext uri="{FF2B5EF4-FFF2-40B4-BE49-F238E27FC236}">
                <a16:creationId xmlns:a16="http://schemas.microsoft.com/office/drawing/2014/main" id="{9B3FB9B3-1678-7F45-8C09-9377BA8E422E}"/>
              </a:ext>
            </a:extLst>
          </p:cNvPr>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6" name="Rectangle 67">
            <a:extLst>
              <a:ext uri="{FF2B5EF4-FFF2-40B4-BE49-F238E27FC236}">
                <a16:creationId xmlns:a16="http://schemas.microsoft.com/office/drawing/2014/main" id="{87D8CE80-6C69-3A4C-BD4E-D8C14589185D}"/>
              </a:ext>
            </a:extLst>
          </p:cNvPr>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a:extLst>
              <a:ext uri="{FF2B5EF4-FFF2-40B4-BE49-F238E27FC236}">
                <a16:creationId xmlns:a16="http://schemas.microsoft.com/office/drawing/2014/main" id="{B351F229-0D67-4B44-8A6B-B0D0172AA37E}"/>
              </a:ext>
            </a:extLst>
          </p:cNvPr>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mn-ea"/>
                <a:cs typeface="+mn-cs"/>
              </a:defRPr>
            </a:lvl1pPr>
          </a:lstStyle>
          <a:p>
            <a:pPr>
              <a:defRPr/>
            </a:pPr>
            <a:endParaRPr lang="en-US" altLang="ja-JP"/>
          </a:p>
        </p:txBody>
      </p:sp>
      <p:sp>
        <p:nvSpPr>
          <p:cNvPr id="11333" name="Rectangle 69">
            <a:extLst>
              <a:ext uri="{FF2B5EF4-FFF2-40B4-BE49-F238E27FC236}">
                <a16:creationId xmlns:a16="http://schemas.microsoft.com/office/drawing/2014/main" id="{419A540E-9ECD-6041-A31B-2FAA6C91F6E5}"/>
              </a:ext>
            </a:extLst>
          </p:cNvPr>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mn-ea"/>
                <a:cs typeface="+mn-cs"/>
              </a:defRPr>
            </a:lvl1pPr>
          </a:lstStyle>
          <a:p>
            <a:pPr>
              <a:defRPr/>
            </a:pPr>
            <a:endParaRPr lang="en-US" altLang="ja-JP"/>
          </a:p>
        </p:txBody>
      </p:sp>
      <p:sp>
        <p:nvSpPr>
          <p:cNvPr id="11334" name="Rectangle 70">
            <a:extLst>
              <a:ext uri="{FF2B5EF4-FFF2-40B4-BE49-F238E27FC236}">
                <a16:creationId xmlns:a16="http://schemas.microsoft.com/office/drawing/2014/main" id="{B6D5A313-CF5B-AB49-B394-E8A8DA3CC596}"/>
              </a:ext>
            </a:extLst>
          </p:cNvPr>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 charset="0"/>
                <a:ea typeface="Osaka" panose="020B0600000000000000" pitchFamily="34" charset="-128"/>
              </a:defRPr>
            </a:lvl1pPr>
          </a:lstStyle>
          <a:p>
            <a:fld id="{9653D771-03CE-C644-B5DD-B038C0903A9A}" type="slidenum">
              <a:rPr lang="en-US" altLang="ja-JP"/>
              <a:pPr/>
              <a:t>‹#›</a:t>
            </a:fld>
            <a:endParaRPr lang="en-US" altLang="ja-JP"/>
          </a:p>
        </p:txBody>
      </p:sp>
      <p:pic>
        <p:nvPicPr>
          <p:cNvPr id="13320" name="Picture 71">
            <a:extLst>
              <a:ext uri="{FF2B5EF4-FFF2-40B4-BE49-F238E27FC236}">
                <a16:creationId xmlns:a16="http://schemas.microsoft.com/office/drawing/2014/main" id="{3AC229CE-CA46-4B4E-8F68-4F50860F99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062"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EE0CF9A-792F-3D46-83CE-FA648246CD7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83971" name="Rectangle 3">
            <a:extLst>
              <a:ext uri="{FF2B5EF4-FFF2-40B4-BE49-F238E27FC236}">
                <a16:creationId xmlns:a16="http://schemas.microsoft.com/office/drawing/2014/main" id="{3A47D492-0ABF-C745-BB01-57F60A12AAB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4" name="Rectangle 4">
            <a:extLst>
              <a:ext uri="{FF2B5EF4-FFF2-40B4-BE49-F238E27FC236}">
                <a16:creationId xmlns:a16="http://schemas.microsoft.com/office/drawing/2014/main" id="{E64AC0A5-B74C-A146-BF15-FCC994C55763}"/>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a:extLst>
              <a:ext uri="{FF2B5EF4-FFF2-40B4-BE49-F238E27FC236}">
                <a16:creationId xmlns:a16="http://schemas.microsoft.com/office/drawing/2014/main" id="{C80F5995-E49A-5647-BD77-113ADFFB8103}"/>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a:extLst>
              <a:ext uri="{FF2B5EF4-FFF2-40B4-BE49-F238E27FC236}">
                <a16:creationId xmlns:a16="http://schemas.microsoft.com/office/drawing/2014/main" id="{A41BADCF-93A8-F349-9201-45623634E55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464D6D99-4D99-E74E-AAEF-4FC64D01A32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075" r:id="rId1"/>
    <p:sldLayoutId id="2147485166"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a:extLst>
              <a:ext uri="{FF2B5EF4-FFF2-40B4-BE49-F238E27FC236}">
                <a16:creationId xmlns:a16="http://schemas.microsoft.com/office/drawing/2014/main" id="{247FE607-6522-AD4F-96F8-C0FD56A5BAF6}"/>
              </a:ext>
            </a:extLst>
          </p:cNvPr>
          <p:cNvGrpSpPr>
            <a:grpSpLocks/>
          </p:cNvGrpSpPr>
          <p:nvPr/>
        </p:nvGrpSpPr>
        <p:grpSpPr bwMode="auto">
          <a:xfrm>
            <a:off x="0" y="2286000"/>
            <a:ext cx="9144000" cy="3581400"/>
            <a:chOff x="0" y="1968"/>
            <a:chExt cx="5760" cy="2256"/>
          </a:xfrm>
        </p:grpSpPr>
        <p:sp>
          <p:nvSpPr>
            <p:cNvPr id="86025" name="Rectangle 3">
              <a:extLst>
                <a:ext uri="{FF2B5EF4-FFF2-40B4-BE49-F238E27FC236}">
                  <a16:creationId xmlns:a16="http://schemas.microsoft.com/office/drawing/2014/main" id="{611E875D-52B7-AD4A-8F81-641811CFA955}"/>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26" name="Rectangle 4">
              <a:extLst>
                <a:ext uri="{FF2B5EF4-FFF2-40B4-BE49-F238E27FC236}">
                  <a16:creationId xmlns:a16="http://schemas.microsoft.com/office/drawing/2014/main" id="{69D162DA-27D3-674A-8592-8EF9974DEFF7}"/>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27" name="Rectangle 5">
              <a:extLst>
                <a:ext uri="{FF2B5EF4-FFF2-40B4-BE49-F238E27FC236}">
                  <a16:creationId xmlns:a16="http://schemas.microsoft.com/office/drawing/2014/main" id="{25ACB7B8-4FF7-A944-9E85-87822A70E761}"/>
                </a:ext>
              </a:extLst>
            </p:cNvPr>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28" name="Rectangle 6">
              <a:extLst>
                <a:ext uri="{FF2B5EF4-FFF2-40B4-BE49-F238E27FC236}">
                  <a16:creationId xmlns:a16="http://schemas.microsoft.com/office/drawing/2014/main" id="{443B8DB2-C976-554D-890A-5C8706910EDD}"/>
                </a:ext>
              </a:extLst>
            </p:cNvPr>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29" name="Rectangle 7">
              <a:extLst>
                <a:ext uri="{FF2B5EF4-FFF2-40B4-BE49-F238E27FC236}">
                  <a16:creationId xmlns:a16="http://schemas.microsoft.com/office/drawing/2014/main" id="{69720483-7B43-9345-9EF7-643309A5301E}"/>
                </a:ext>
              </a:extLst>
            </p:cNvPr>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0" name="Rectangle 8">
              <a:extLst>
                <a:ext uri="{FF2B5EF4-FFF2-40B4-BE49-F238E27FC236}">
                  <a16:creationId xmlns:a16="http://schemas.microsoft.com/office/drawing/2014/main" id="{5404A582-3964-3441-9DBE-EE7F1B632428}"/>
                </a:ext>
              </a:extLst>
            </p:cNvPr>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1" name="Rectangle 9">
              <a:extLst>
                <a:ext uri="{FF2B5EF4-FFF2-40B4-BE49-F238E27FC236}">
                  <a16:creationId xmlns:a16="http://schemas.microsoft.com/office/drawing/2014/main" id="{B9803133-2C51-F14F-A984-7615D1F64B65}"/>
                </a:ext>
              </a:extLst>
            </p:cNvPr>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2" name="Rectangle 10">
              <a:extLst>
                <a:ext uri="{FF2B5EF4-FFF2-40B4-BE49-F238E27FC236}">
                  <a16:creationId xmlns:a16="http://schemas.microsoft.com/office/drawing/2014/main" id="{1B9644D2-2686-4046-B4FE-3276D5683A50}"/>
                </a:ext>
              </a:extLst>
            </p:cNvPr>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3" name="Rectangle 11">
              <a:extLst>
                <a:ext uri="{FF2B5EF4-FFF2-40B4-BE49-F238E27FC236}">
                  <a16:creationId xmlns:a16="http://schemas.microsoft.com/office/drawing/2014/main" id="{22E2939D-1B47-EB4A-B879-AE7B9E065F65}"/>
                </a:ext>
              </a:extLst>
            </p:cNvPr>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4" name="Rectangle 12">
              <a:extLst>
                <a:ext uri="{FF2B5EF4-FFF2-40B4-BE49-F238E27FC236}">
                  <a16:creationId xmlns:a16="http://schemas.microsoft.com/office/drawing/2014/main" id="{C9E6C0BE-DF55-1A40-A259-5016CC29E3A9}"/>
                </a:ext>
              </a:extLst>
            </p:cNvPr>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5" name="Rectangle 13">
              <a:extLst>
                <a:ext uri="{FF2B5EF4-FFF2-40B4-BE49-F238E27FC236}">
                  <a16:creationId xmlns:a16="http://schemas.microsoft.com/office/drawing/2014/main" id="{219557B8-8562-E146-9F87-F8453FB28C4B}"/>
                </a:ext>
              </a:extLst>
            </p:cNvPr>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6" name="Rectangle 14">
              <a:extLst>
                <a:ext uri="{FF2B5EF4-FFF2-40B4-BE49-F238E27FC236}">
                  <a16:creationId xmlns:a16="http://schemas.microsoft.com/office/drawing/2014/main" id="{18C23615-9DEF-E945-8131-FA3360F44888}"/>
                </a:ext>
              </a:extLst>
            </p:cNvPr>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7" name="Rectangle 15">
              <a:extLst>
                <a:ext uri="{FF2B5EF4-FFF2-40B4-BE49-F238E27FC236}">
                  <a16:creationId xmlns:a16="http://schemas.microsoft.com/office/drawing/2014/main" id="{40E645E8-7748-CC4B-BCBD-B80E0B874AD5}"/>
                </a:ext>
              </a:extLst>
            </p:cNvPr>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8" name="Rectangle 16">
              <a:extLst>
                <a:ext uri="{FF2B5EF4-FFF2-40B4-BE49-F238E27FC236}">
                  <a16:creationId xmlns:a16="http://schemas.microsoft.com/office/drawing/2014/main" id="{CDD005ED-95BB-BB44-84C3-A3F0D7959EA4}"/>
                </a:ext>
              </a:extLst>
            </p:cNvPr>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39" name="Rectangle 17">
              <a:extLst>
                <a:ext uri="{FF2B5EF4-FFF2-40B4-BE49-F238E27FC236}">
                  <a16:creationId xmlns:a16="http://schemas.microsoft.com/office/drawing/2014/main" id="{3014FE58-B0E5-D542-8902-652347603FCD}"/>
                </a:ext>
              </a:extLst>
            </p:cNvPr>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0" name="Rectangle 18">
              <a:extLst>
                <a:ext uri="{FF2B5EF4-FFF2-40B4-BE49-F238E27FC236}">
                  <a16:creationId xmlns:a16="http://schemas.microsoft.com/office/drawing/2014/main" id="{17615585-E0D8-7E47-BC4D-D97078964F9C}"/>
                </a:ext>
              </a:extLst>
            </p:cNvPr>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1" name="Rectangle 19">
              <a:extLst>
                <a:ext uri="{FF2B5EF4-FFF2-40B4-BE49-F238E27FC236}">
                  <a16:creationId xmlns:a16="http://schemas.microsoft.com/office/drawing/2014/main" id="{02CE3B28-EFA5-5441-AF28-985CCA87B934}"/>
                </a:ext>
              </a:extLst>
            </p:cNvPr>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2" name="Rectangle 20">
              <a:extLst>
                <a:ext uri="{FF2B5EF4-FFF2-40B4-BE49-F238E27FC236}">
                  <a16:creationId xmlns:a16="http://schemas.microsoft.com/office/drawing/2014/main" id="{DDC92B09-8CF1-D340-9668-A4AD13500216}"/>
                </a:ext>
              </a:extLst>
            </p:cNvPr>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3" name="Rectangle 21">
              <a:extLst>
                <a:ext uri="{FF2B5EF4-FFF2-40B4-BE49-F238E27FC236}">
                  <a16:creationId xmlns:a16="http://schemas.microsoft.com/office/drawing/2014/main" id="{81619A0C-D3F5-8B44-88E7-CD99373A030D}"/>
                </a:ext>
              </a:extLst>
            </p:cNvPr>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4" name="Rectangle 22">
              <a:extLst>
                <a:ext uri="{FF2B5EF4-FFF2-40B4-BE49-F238E27FC236}">
                  <a16:creationId xmlns:a16="http://schemas.microsoft.com/office/drawing/2014/main" id="{50AAEF02-3971-244F-83D4-759BEA675DB0}"/>
                </a:ext>
              </a:extLst>
            </p:cNvPr>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5" name="Rectangle 23">
              <a:extLst>
                <a:ext uri="{FF2B5EF4-FFF2-40B4-BE49-F238E27FC236}">
                  <a16:creationId xmlns:a16="http://schemas.microsoft.com/office/drawing/2014/main" id="{E56BD689-DB2B-5E41-9862-EC219D20F849}"/>
                </a:ext>
              </a:extLst>
            </p:cNvPr>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6" name="Rectangle 24">
              <a:extLst>
                <a:ext uri="{FF2B5EF4-FFF2-40B4-BE49-F238E27FC236}">
                  <a16:creationId xmlns:a16="http://schemas.microsoft.com/office/drawing/2014/main" id="{4EC7DE52-9274-0545-B4FF-D54D935A24FE}"/>
                </a:ext>
              </a:extLst>
            </p:cNvPr>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7" name="Rectangle 25">
              <a:extLst>
                <a:ext uri="{FF2B5EF4-FFF2-40B4-BE49-F238E27FC236}">
                  <a16:creationId xmlns:a16="http://schemas.microsoft.com/office/drawing/2014/main" id="{0945E133-688A-E34A-A2D9-CA8B7BFFED15}"/>
                </a:ext>
              </a:extLst>
            </p:cNvPr>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8" name="Rectangle 26">
              <a:extLst>
                <a:ext uri="{FF2B5EF4-FFF2-40B4-BE49-F238E27FC236}">
                  <a16:creationId xmlns:a16="http://schemas.microsoft.com/office/drawing/2014/main" id="{0397204D-D477-F549-8A36-09B0C03BA437}"/>
                </a:ext>
              </a:extLst>
            </p:cNvPr>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49" name="Rectangle 27">
              <a:extLst>
                <a:ext uri="{FF2B5EF4-FFF2-40B4-BE49-F238E27FC236}">
                  <a16:creationId xmlns:a16="http://schemas.microsoft.com/office/drawing/2014/main" id="{26445179-928F-E243-871D-45F50162D066}"/>
                </a:ext>
              </a:extLst>
            </p:cNvPr>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0" name="Rectangle 28">
              <a:extLst>
                <a:ext uri="{FF2B5EF4-FFF2-40B4-BE49-F238E27FC236}">
                  <a16:creationId xmlns:a16="http://schemas.microsoft.com/office/drawing/2014/main" id="{C8AEF7E6-4245-A646-A57F-D3C4A210D8CF}"/>
                </a:ext>
              </a:extLst>
            </p:cNvPr>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1" name="Rectangle 29">
              <a:extLst>
                <a:ext uri="{FF2B5EF4-FFF2-40B4-BE49-F238E27FC236}">
                  <a16:creationId xmlns:a16="http://schemas.microsoft.com/office/drawing/2014/main" id="{D04287B9-5DC3-9849-B22E-9CC7CC1F7942}"/>
                </a:ext>
              </a:extLst>
            </p:cNvPr>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2" name="Rectangle 30">
              <a:extLst>
                <a:ext uri="{FF2B5EF4-FFF2-40B4-BE49-F238E27FC236}">
                  <a16:creationId xmlns:a16="http://schemas.microsoft.com/office/drawing/2014/main" id="{E90AEBF3-B21F-7A49-9501-E3E5C5857817}"/>
                </a:ext>
              </a:extLst>
            </p:cNvPr>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3" name="Rectangle 31">
              <a:extLst>
                <a:ext uri="{FF2B5EF4-FFF2-40B4-BE49-F238E27FC236}">
                  <a16:creationId xmlns:a16="http://schemas.microsoft.com/office/drawing/2014/main" id="{7051E45B-4067-184D-AD7B-B7F8107B972F}"/>
                </a:ext>
              </a:extLst>
            </p:cNvPr>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4" name="Rectangle 32">
              <a:extLst>
                <a:ext uri="{FF2B5EF4-FFF2-40B4-BE49-F238E27FC236}">
                  <a16:creationId xmlns:a16="http://schemas.microsoft.com/office/drawing/2014/main" id="{516232C0-37EB-2345-BFC6-28ACB8D891C4}"/>
                </a:ext>
              </a:extLst>
            </p:cNvPr>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5" name="Rectangle 33">
              <a:extLst>
                <a:ext uri="{FF2B5EF4-FFF2-40B4-BE49-F238E27FC236}">
                  <a16:creationId xmlns:a16="http://schemas.microsoft.com/office/drawing/2014/main" id="{E09737AC-E5E0-9348-9D6D-9028E37D325C}"/>
                </a:ext>
              </a:extLst>
            </p:cNvPr>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6" name="Rectangle 34">
              <a:extLst>
                <a:ext uri="{FF2B5EF4-FFF2-40B4-BE49-F238E27FC236}">
                  <a16:creationId xmlns:a16="http://schemas.microsoft.com/office/drawing/2014/main" id="{430358C2-2FC7-6C47-9A05-AD6E7F1C2DFE}"/>
                </a:ext>
              </a:extLst>
            </p:cNvPr>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7" name="Rectangle 35">
              <a:extLst>
                <a:ext uri="{FF2B5EF4-FFF2-40B4-BE49-F238E27FC236}">
                  <a16:creationId xmlns:a16="http://schemas.microsoft.com/office/drawing/2014/main" id="{46F123C9-98B7-2C47-AB87-7EC21BAD884F}"/>
                </a:ext>
              </a:extLst>
            </p:cNvPr>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8" name="Rectangle 36">
              <a:extLst>
                <a:ext uri="{FF2B5EF4-FFF2-40B4-BE49-F238E27FC236}">
                  <a16:creationId xmlns:a16="http://schemas.microsoft.com/office/drawing/2014/main" id="{A98245B2-B584-BF48-9777-7FC68E5AB460}"/>
                </a:ext>
              </a:extLst>
            </p:cNvPr>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59" name="Rectangle 37">
              <a:extLst>
                <a:ext uri="{FF2B5EF4-FFF2-40B4-BE49-F238E27FC236}">
                  <a16:creationId xmlns:a16="http://schemas.microsoft.com/office/drawing/2014/main" id="{EECC7D56-DB19-4D41-BFFD-5C8469D32951}"/>
                </a:ext>
              </a:extLst>
            </p:cNvPr>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0" name="Rectangle 38">
              <a:extLst>
                <a:ext uri="{FF2B5EF4-FFF2-40B4-BE49-F238E27FC236}">
                  <a16:creationId xmlns:a16="http://schemas.microsoft.com/office/drawing/2014/main" id="{03127561-DEB2-974D-86FB-E32CE3C32E48}"/>
                </a:ext>
              </a:extLst>
            </p:cNvPr>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1" name="Rectangle 39">
              <a:extLst>
                <a:ext uri="{FF2B5EF4-FFF2-40B4-BE49-F238E27FC236}">
                  <a16:creationId xmlns:a16="http://schemas.microsoft.com/office/drawing/2014/main" id="{7AF15C03-B17D-1249-8C07-BDF9A0C3FF85}"/>
                </a:ext>
              </a:extLst>
            </p:cNvPr>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2" name="Rectangle 40">
              <a:extLst>
                <a:ext uri="{FF2B5EF4-FFF2-40B4-BE49-F238E27FC236}">
                  <a16:creationId xmlns:a16="http://schemas.microsoft.com/office/drawing/2014/main" id="{6327BDCD-6DA1-544E-865C-A4BA565A42DE}"/>
                </a:ext>
              </a:extLst>
            </p:cNvPr>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3" name="Rectangle 41">
              <a:extLst>
                <a:ext uri="{FF2B5EF4-FFF2-40B4-BE49-F238E27FC236}">
                  <a16:creationId xmlns:a16="http://schemas.microsoft.com/office/drawing/2014/main" id="{8C09E664-052F-FE4C-AF12-C08F95CAF069}"/>
                </a:ext>
              </a:extLst>
            </p:cNvPr>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4" name="Rectangle 42">
              <a:extLst>
                <a:ext uri="{FF2B5EF4-FFF2-40B4-BE49-F238E27FC236}">
                  <a16:creationId xmlns:a16="http://schemas.microsoft.com/office/drawing/2014/main" id="{C35B7BC8-B245-804F-81DD-05EB1D7A738F}"/>
                </a:ext>
              </a:extLst>
            </p:cNvPr>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5" name="Rectangle 43">
              <a:extLst>
                <a:ext uri="{FF2B5EF4-FFF2-40B4-BE49-F238E27FC236}">
                  <a16:creationId xmlns:a16="http://schemas.microsoft.com/office/drawing/2014/main" id="{5E354163-35BC-324F-A45C-05EE22929611}"/>
                </a:ext>
              </a:extLst>
            </p:cNvPr>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6" name="Rectangle 44">
              <a:extLst>
                <a:ext uri="{FF2B5EF4-FFF2-40B4-BE49-F238E27FC236}">
                  <a16:creationId xmlns:a16="http://schemas.microsoft.com/office/drawing/2014/main" id="{74227707-5496-1343-BDAB-F04E641750C8}"/>
                </a:ext>
              </a:extLst>
            </p:cNvPr>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7" name="Rectangle 45">
              <a:extLst>
                <a:ext uri="{FF2B5EF4-FFF2-40B4-BE49-F238E27FC236}">
                  <a16:creationId xmlns:a16="http://schemas.microsoft.com/office/drawing/2014/main" id="{FFF9A2AB-507C-0D43-A351-59AA2B626A49}"/>
                </a:ext>
              </a:extLst>
            </p:cNvPr>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8" name="Rectangle 46">
              <a:extLst>
                <a:ext uri="{FF2B5EF4-FFF2-40B4-BE49-F238E27FC236}">
                  <a16:creationId xmlns:a16="http://schemas.microsoft.com/office/drawing/2014/main" id="{973219CD-57F9-D84F-960D-7F039EA40F56}"/>
                </a:ext>
              </a:extLst>
            </p:cNvPr>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69" name="Rectangle 47">
              <a:extLst>
                <a:ext uri="{FF2B5EF4-FFF2-40B4-BE49-F238E27FC236}">
                  <a16:creationId xmlns:a16="http://schemas.microsoft.com/office/drawing/2014/main" id="{EE8417EF-6865-2B4A-8C0C-F7534E7C7AAD}"/>
                </a:ext>
              </a:extLst>
            </p:cNvPr>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0" name="Rectangle 48">
              <a:extLst>
                <a:ext uri="{FF2B5EF4-FFF2-40B4-BE49-F238E27FC236}">
                  <a16:creationId xmlns:a16="http://schemas.microsoft.com/office/drawing/2014/main" id="{E32242C6-BF58-D046-BE48-A9626AAF2530}"/>
                </a:ext>
              </a:extLst>
            </p:cNvPr>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1" name="Rectangle 49">
              <a:extLst>
                <a:ext uri="{FF2B5EF4-FFF2-40B4-BE49-F238E27FC236}">
                  <a16:creationId xmlns:a16="http://schemas.microsoft.com/office/drawing/2014/main" id="{C9DFE697-1A97-BC43-8E39-A3626BDEC0EE}"/>
                </a:ext>
              </a:extLst>
            </p:cNvPr>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2" name="Rectangle 50">
              <a:extLst>
                <a:ext uri="{FF2B5EF4-FFF2-40B4-BE49-F238E27FC236}">
                  <a16:creationId xmlns:a16="http://schemas.microsoft.com/office/drawing/2014/main" id="{114D97EB-1533-A341-8C01-4A765640E5ED}"/>
                </a:ext>
              </a:extLst>
            </p:cNvPr>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3" name="Rectangle 51">
              <a:extLst>
                <a:ext uri="{FF2B5EF4-FFF2-40B4-BE49-F238E27FC236}">
                  <a16:creationId xmlns:a16="http://schemas.microsoft.com/office/drawing/2014/main" id="{0B8EF2AA-B697-FA4C-918D-0F4147F32DF4}"/>
                </a:ext>
              </a:extLst>
            </p:cNvPr>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4" name="Rectangle 52">
              <a:extLst>
                <a:ext uri="{FF2B5EF4-FFF2-40B4-BE49-F238E27FC236}">
                  <a16:creationId xmlns:a16="http://schemas.microsoft.com/office/drawing/2014/main" id="{66AD05D5-A87F-9F44-A5FA-48A36FB486D3}"/>
                </a:ext>
              </a:extLst>
            </p:cNvPr>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5" name="Rectangle 53">
              <a:extLst>
                <a:ext uri="{FF2B5EF4-FFF2-40B4-BE49-F238E27FC236}">
                  <a16:creationId xmlns:a16="http://schemas.microsoft.com/office/drawing/2014/main" id="{A62E6F47-D828-9F43-ABBE-CF551B02FF1E}"/>
                </a:ext>
              </a:extLst>
            </p:cNvPr>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6" name="Rectangle 54">
              <a:extLst>
                <a:ext uri="{FF2B5EF4-FFF2-40B4-BE49-F238E27FC236}">
                  <a16:creationId xmlns:a16="http://schemas.microsoft.com/office/drawing/2014/main" id="{9F2FBA04-9791-C445-B688-DA75A6F692EA}"/>
                </a:ext>
              </a:extLst>
            </p:cNvPr>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7" name="Rectangle 55">
              <a:extLst>
                <a:ext uri="{FF2B5EF4-FFF2-40B4-BE49-F238E27FC236}">
                  <a16:creationId xmlns:a16="http://schemas.microsoft.com/office/drawing/2014/main" id="{996C576F-6746-114D-B6EB-4AC40FBB935E}"/>
                </a:ext>
              </a:extLst>
            </p:cNvPr>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8" name="Rectangle 56">
              <a:extLst>
                <a:ext uri="{FF2B5EF4-FFF2-40B4-BE49-F238E27FC236}">
                  <a16:creationId xmlns:a16="http://schemas.microsoft.com/office/drawing/2014/main" id="{F50ABAC8-1AFB-B34F-9E05-4AB24DC69327}"/>
                </a:ext>
              </a:extLst>
            </p:cNvPr>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79" name="Rectangle 57">
              <a:extLst>
                <a:ext uri="{FF2B5EF4-FFF2-40B4-BE49-F238E27FC236}">
                  <a16:creationId xmlns:a16="http://schemas.microsoft.com/office/drawing/2014/main" id="{91E143F9-10AB-4A4D-BF48-3A77FC3DA71C}"/>
                </a:ext>
              </a:extLst>
            </p:cNvPr>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0" name="Rectangle 58">
              <a:extLst>
                <a:ext uri="{FF2B5EF4-FFF2-40B4-BE49-F238E27FC236}">
                  <a16:creationId xmlns:a16="http://schemas.microsoft.com/office/drawing/2014/main" id="{D3632182-7855-3A44-89A0-7DDF56A0DC16}"/>
                </a:ext>
              </a:extLst>
            </p:cNvPr>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1" name="Rectangle 59">
              <a:extLst>
                <a:ext uri="{FF2B5EF4-FFF2-40B4-BE49-F238E27FC236}">
                  <a16:creationId xmlns:a16="http://schemas.microsoft.com/office/drawing/2014/main" id="{60DC919F-C770-5F4C-8BE3-659878AC4E9C}"/>
                </a:ext>
              </a:extLst>
            </p:cNvPr>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2" name="Rectangle 60">
              <a:extLst>
                <a:ext uri="{FF2B5EF4-FFF2-40B4-BE49-F238E27FC236}">
                  <a16:creationId xmlns:a16="http://schemas.microsoft.com/office/drawing/2014/main" id="{108AD2FC-3BF9-534F-93BD-6CF4B9DDE812}"/>
                </a:ext>
              </a:extLst>
            </p:cNvPr>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3" name="Rectangle 61">
              <a:extLst>
                <a:ext uri="{FF2B5EF4-FFF2-40B4-BE49-F238E27FC236}">
                  <a16:creationId xmlns:a16="http://schemas.microsoft.com/office/drawing/2014/main" id="{CDBA0EA4-DAD3-6949-B39D-460E63010164}"/>
                </a:ext>
              </a:extLst>
            </p:cNvPr>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4" name="Rectangle 62">
              <a:extLst>
                <a:ext uri="{FF2B5EF4-FFF2-40B4-BE49-F238E27FC236}">
                  <a16:creationId xmlns:a16="http://schemas.microsoft.com/office/drawing/2014/main" id="{EFEF8E9F-2FA4-5242-8968-53920B4742E0}"/>
                </a:ext>
              </a:extLst>
            </p:cNvPr>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5" name="Rectangle 63">
              <a:extLst>
                <a:ext uri="{FF2B5EF4-FFF2-40B4-BE49-F238E27FC236}">
                  <a16:creationId xmlns:a16="http://schemas.microsoft.com/office/drawing/2014/main" id="{E0BFD923-9EFE-3E43-B871-C13CDA939B73}"/>
                </a:ext>
              </a:extLst>
            </p:cNvPr>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6" name="Rectangle 64">
              <a:extLst>
                <a:ext uri="{FF2B5EF4-FFF2-40B4-BE49-F238E27FC236}">
                  <a16:creationId xmlns:a16="http://schemas.microsoft.com/office/drawing/2014/main" id="{EEF61F64-8819-3848-BF6A-5DBEA232ED5E}"/>
                </a:ext>
              </a:extLst>
            </p:cNvPr>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86087" name="Rectangle 65">
              <a:extLst>
                <a:ext uri="{FF2B5EF4-FFF2-40B4-BE49-F238E27FC236}">
                  <a16:creationId xmlns:a16="http://schemas.microsoft.com/office/drawing/2014/main" id="{72235DBA-4292-AE44-9A4B-5D17ACB79B80}"/>
                </a:ext>
              </a:extLst>
            </p:cNvPr>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grpSp>
      <p:sp>
        <p:nvSpPr>
          <p:cNvPr id="86019" name="Rectangle 66">
            <a:extLst>
              <a:ext uri="{FF2B5EF4-FFF2-40B4-BE49-F238E27FC236}">
                <a16:creationId xmlns:a16="http://schemas.microsoft.com/office/drawing/2014/main" id="{B48DB223-705D-B847-ACA4-CCDF5629EF38}"/>
              </a:ext>
            </a:extLst>
          </p:cNvPr>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6020" name="Rectangle 67">
            <a:extLst>
              <a:ext uri="{FF2B5EF4-FFF2-40B4-BE49-F238E27FC236}">
                <a16:creationId xmlns:a16="http://schemas.microsoft.com/office/drawing/2014/main" id="{C91CF366-DE59-5C4A-A893-5E691EB95872}"/>
              </a:ext>
            </a:extLst>
          </p:cNvPr>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a:extLst>
              <a:ext uri="{FF2B5EF4-FFF2-40B4-BE49-F238E27FC236}">
                <a16:creationId xmlns:a16="http://schemas.microsoft.com/office/drawing/2014/main" id="{79A699E2-CFBB-A049-AACF-33ED6CBEF7B8}"/>
              </a:ext>
            </a:extLst>
          </p:cNvPr>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a:defRPr/>
            </a:pPr>
            <a:endParaRPr lang="en-US" altLang="ja-JP"/>
          </a:p>
        </p:txBody>
      </p:sp>
      <p:sp>
        <p:nvSpPr>
          <p:cNvPr id="11333" name="Rectangle 69">
            <a:extLst>
              <a:ext uri="{FF2B5EF4-FFF2-40B4-BE49-F238E27FC236}">
                <a16:creationId xmlns:a16="http://schemas.microsoft.com/office/drawing/2014/main" id="{761AB4A0-E314-E643-8B10-800F5507B239}"/>
              </a:ext>
            </a:extLst>
          </p:cNvPr>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a:defRPr/>
            </a:pPr>
            <a:endParaRPr lang="en-US" altLang="ja-JP"/>
          </a:p>
        </p:txBody>
      </p:sp>
      <p:sp>
        <p:nvSpPr>
          <p:cNvPr id="11334" name="Rectangle 70">
            <a:extLst>
              <a:ext uri="{FF2B5EF4-FFF2-40B4-BE49-F238E27FC236}">
                <a16:creationId xmlns:a16="http://schemas.microsoft.com/office/drawing/2014/main" id="{A6325313-1A0C-4D48-96AC-2AB551492876}"/>
              </a:ext>
            </a:extLst>
          </p:cNvPr>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2" charset="0"/>
                <a:ea typeface="Osaka" panose="020B0600000000000000" pitchFamily="34" charset="-128"/>
              </a:defRPr>
            </a:lvl1pPr>
          </a:lstStyle>
          <a:p>
            <a:fld id="{0BF2A5FE-D6CD-3A40-ABCD-1091B9156F63}" type="slidenum">
              <a:rPr lang="en-US" altLang="ja-JP"/>
              <a:pPr/>
              <a:t>‹#›</a:t>
            </a:fld>
            <a:endParaRPr lang="en-US" altLang="ja-JP"/>
          </a:p>
        </p:txBody>
      </p:sp>
      <p:pic>
        <p:nvPicPr>
          <p:cNvPr id="86024" name="Picture 71">
            <a:extLst>
              <a:ext uri="{FF2B5EF4-FFF2-40B4-BE49-F238E27FC236}">
                <a16:creationId xmlns:a16="http://schemas.microsoft.com/office/drawing/2014/main" id="{5CE1334E-E4A4-CF46-829B-99D17966FD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076"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a:extLst>
              <a:ext uri="{FF2B5EF4-FFF2-40B4-BE49-F238E27FC236}">
                <a16:creationId xmlns:a16="http://schemas.microsoft.com/office/drawing/2014/main" id="{9BFB4C57-B152-B44A-8560-AAF9CCB36C6B}"/>
              </a:ext>
            </a:extLst>
          </p:cNvPr>
          <p:cNvGrpSpPr>
            <a:grpSpLocks/>
          </p:cNvGrpSpPr>
          <p:nvPr/>
        </p:nvGrpSpPr>
        <p:grpSpPr bwMode="auto">
          <a:xfrm>
            <a:off x="6350" y="6350"/>
            <a:ext cx="9118600" cy="6832600"/>
            <a:chOff x="4" y="4"/>
            <a:chExt cx="5744" cy="4304"/>
          </a:xfrm>
        </p:grpSpPr>
        <p:sp>
          <p:nvSpPr>
            <p:cNvPr id="23557" name="Rectangle 3">
              <a:extLst>
                <a:ext uri="{FF2B5EF4-FFF2-40B4-BE49-F238E27FC236}">
                  <a16:creationId xmlns:a16="http://schemas.microsoft.com/office/drawing/2014/main" id="{A5A1456C-5DAE-6B4F-B2AF-68F5CD100C73}"/>
                </a:ext>
              </a:extLst>
            </p:cNvPr>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grpSp>
          <p:nvGrpSpPr>
            <p:cNvPr id="98310" name="Group 4">
              <a:extLst>
                <a:ext uri="{FF2B5EF4-FFF2-40B4-BE49-F238E27FC236}">
                  <a16:creationId xmlns:a16="http://schemas.microsoft.com/office/drawing/2014/main" id="{38AA4BBB-E463-8F4C-84E9-0C4012B19E78}"/>
                </a:ext>
              </a:extLst>
            </p:cNvPr>
            <p:cNvGrpSpPr>
              <a:grpSpLocks/>
            </p:cNvGrpSpPr>
            <p:nvPr/>
          </p:nvGrpSpPr>
          <p:grpSpPr bwMode="auto">
            <a:xfrm>
              <a:off x="288" y="225"/>
              <a:ext cx="5185" cy="3895"/>
              <a:chOff x="288" y="225"/>
              <a:chExt cx="5185" cy="3895"/>
            </a:xfrm>
          </p:grpSpPr>
          <p:sp>
            <p:nvSpPr>
              <p:cNvPr id="98311" name="Freeform 5">
                <a:extLst>
                  <a:ext uri="{FF2B5EF4-FFF2-40B4-BE49-F238E27FC236}">
                    <a16:creationId xmlns:a16="http://schemas.microsoft.com/office/drawing/2014/main" id="{2E2EDD67-2B3E-6F4E-960B-2805CF9A3101}"/>
                  </a:ext>
                </a:extLst>
              </p:cNvPr>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8312" name="Group 6">
                <a:extLst>
                  <a:ext uri="{FF2B5EF4-FFF2-40B4-BE49-F238E27FC236}">
                    <a16:creationId xmlns:a16="http://schemas.microsoft.com/office/drawing/2014/main" id="{97B4DB81-A499-2F4E-A6A5-80C7C8FC30B9}"/>
                  </a:ext>
                </a:extLst>
              </p:cNvPr>
              <p:cNvGrpSpPr>
                <a:grpSpLocks/>
              </p:cNvGrpSpPr>
              <p:nvPr/>
            </p:nvGrpSpPr>
            <p:grpSpPr bwMode="auto">
              <a:xfrm>
                <a:off x="288" y="231"/>
                <a:ext cx="86" cy="3889"/>
                <a:chOff x="288" y="231"/>
                <a:chExt cx="86" cy="3889"/>
              </a:xfrm>
            </p:grpSpPr>
            <p:sp>
              <p:nvSpPr>
                <p:cNvPr id="98318" name="Freeform 7">
                  <a:extLst>
                    <a:ext uri="{FF2B5EF4-FFF2-40B4-BE49-F238E27FC236}">
                      <a16:creationId xmlns:a16="http://schemas.microsoft.com/office/drawing/2014/main" id="{73DB29F4-2DEB-0549-AABD-5B3C6E3BAF0B}"/>
                    </a:ext>
                  </a:extLst>
                </p:cNvPr>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9" name="Freeform 8">
                  <a:extLst>
                    <a:ext uri="{FF2B5EF4-FFF2-40B4-BE49-F238E27FC236}">
                      <a16:creationId xmlns:a16="http://schemas.microsoft.com/office/drawing/2014/main" id="{54B1FEA3-8E6D-A44C-9135-46AEE41E26F2}"/>
                    </a:ext>
                  </a:extLst>
                </p:cNvPr>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313" name="Group 9">
                <a:extLst>
                  <a:ext uri="{FF2B5EF4-FFF2-40B4-BE49-F238E27FC236}">
                    <a16:creationId xmlns:a16="http://schemas.microsoft.com/office/drawing/2014/main" id="{C663B358-3EF6-3A49-9D4D-EBBCDA17DAA2}"/>
                  </a:ext>
                </a:extLst>
              </p:cNvPr>
              <p:cNvGrpSpPr>
                <a:grpSpLocks/>
              </p:cNvGrpSpPr>
              <p:nvPr/>
            </p:nvGrpSpPr>
            <p:grpSpPr bwMode="auto">
              <a:xfrm>
                <a:off x="5386" y="225"/>
                <a:ext cx="87" cy="3886"/>
                <a:chOff x="5386" y="225"/>
                <a:chExt cx="87" cy="3886"/>
              </a:xfrm>
            </p:grpSpPr>
            <p:sp>
              <p:nvSpPr>
                <p:cNvPr id="98316" name="Freeform 10">
                  <a:extLst>
                    <a:ext uri="{FF2B5EF4-FFF2-40B4-BE49-F238E27FC236}">
                      <a16:creationId xmlns:a16="http://schemas.microsoft.com/office/drawing/2014/main" id="{655ACDE9-B06D-EF4D-A298-38573C155B45}"/>
                    </a:ext>
                  </a:extLst>
                </p:cNvPr>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7" name="Freeform 11">
                  <a:extLst>
                    <a:ext uri="{FF2B5EF4-FFF2-40B4-BE49-F238E27FC236}">
                      <a16:creationId xmlns:a16="http://schemas.microsoft.com/office/drawing/2014/main" id="{07C9FB54-4B9B-D741-8FBC-CD1CF98746CC}"/>
                    </a:ext>
                  </a:extLst>
                </p:cNvPr>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8314" name="Freeform 12">
                <a:extLst>
                  <a:ext uri="{FF2B5EF4-FFF2-40B4-BE49-F238E27FC236}">
                    <a16:creationId xmlns:a16="http://schemas.microsoft.com/office/drawing/2014/main" id="{FF6CCBC8-317E-BD4A-9380-05CB417FFEF4}"/>
                  </a:ext>
                </a:extLst>
              </p:cNvPr>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3" name="Rectangle 13">
                <a:extLst>
                  <a:ext uri="{FF2B5EF4-FFF2-40B4-BE49-F238E27FC236}">
                    <a16:creationId xmlns:a16="http://schemas.microsoft.com/office/drawing/2014/main" id="{72E6C3AB-D292-004C-8A30-8AE4F5E71DEC}"/>
                  </a:ext>
                </a:extLst>
              </p:cNvPr>
              <p:cNvSpPr>
                <a:spLocks noChangeArrowheads="1"/>
              </p:cNvSpPr>
              <p:nvPr/>
            </p:nvSpPr>
            <p:spPr bwMode="auto">
              <a:xfrm>
                <a:off x="373" y="330"/>
                <a:ext cx="5013" cy="3690"/>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grpSp>
      </p:grpSp>
      <p:sp>
        <p:nvSpPr>
          <p:cNvPr id="3086" name="Rectangle 14">
            <a:extLst>
              <a:ext uri="{FF2B5EF4-FFF2-40B4-BE49-F238E27FC236}">
                <a16:creationId xmlns:a16="http://schemas.microsoft.com/office/drawing/2014/main" id="{4E775E60-9682-E640-ABD6-E3A5CBE2871F}"/>
              </a:ext>
            </a:extLst>
          </p:cNvPr>
          <p:cNvSpPr>
            <a:spLocks noGrp="1" noChangeArrowheads="1"/>
          </p:cNvSpPr>
          <p:nvPr>
            <p:ph type="title"/>
          </p:nvPr>
        </p:nvSpPr>
        <p:spPr bwMode="auto">
          <a:xfrm>
            <a:off x="671513" y="6143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3087" name="Rectangle 15">
            <a:extLst>
              <a:ext uri="{FF2B5EF4-FFF2-40B4-BE49-F238E27FC236}">
                <a16:creationId xmlns:a16="http://schemas.microsoft.com/office/drawing/2014/main" id="{7D2C8230-093B-F54C-AE77-04CE9DDEFADF}"/>
              </a:ext>
            </a:extLst>
          </p:cNvPr>
          <p:cNvSpPr>
            <a:spLocks noGrp="1" noChangeArrowheads="1"/>
          </p:cNvSpPr>
          <p:nvPr>
            <p:ph type="body" idx="1"/>
          </p:nvPr>
        </p:nvSpPr>
        <p:spPr bwMode="auto">
          <a:xfrm>
            <a:off x="6715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ea typeface="ＭＳ Ｐゴシック"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9DAD3F55-B3E5-2E4E-A8C4-89C0FDEAB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782025A3-3EA2-034B-AD7A-66E196870AC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9876" name="Rectangle 4">
            <a:extLst>
              <a:ext uri="{FF2B5EF4-FFF2-40B4-BE49-F238E27FC236}">
                <a16:creationId xmlns:a16="http://schemas.microsoft.com/office/drawing/2014/main" id="{26496B53-D5F2-F54A-B7F8-CA272BAD5C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3173" name="Rectangle 5">
            <a:extLst>
              <a:ext uri="{FF2B5EF4-FFF2-40B4-BE49-F238E27FC236}">
                <a16:creationId xmlns:a16="http://schemas.microsoft.com/office/drawing/2014/main" id="{3C7F349B-06E6-5B43-8659-C2563057748F}"/>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4" name="Rectangle 6">
            <a:extLst>
              <a:ext uri="{FF2B5EF4-FFF2-40B4-BE49-F238E27FC236}">
                <a16:creationId xmlns:a16="http://schemas.microsoft.com/office/drawing/2014/main" id="{3CA2FDA7-6D63-1A4B-9FCB-91B75D59AE97}"/>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mn-lt"/>
                <a:ea typeface="ＭＳ Ｐゴシック" charset="0"/>
                <a:cs typeface="ＭＳ Ｐゴシック" charset="0"/>
              </a:defRPr>
            </a:lvl1pPr>
          </a:lstStyle>
          <a:p>
            <a:pPr>
              <a:defRPr/>
            </a:pPr>
            <a:endParaRPr lang="en-US"/>
          </a:p>
        </p:txBody>
      </p:sp>
      <p:sp>
        <p:nvSpPr>
          <p:cNvPr id="903175" name="Rectangle 7">
            <a:extLst>
              <a:ext uri="{FF2B5EF4-FFF2-40B4-BE49-F238E27FC236}">
                <a16:creationId xmlns:a16="http://schemas.microsoft.com/office/drawing/2014/main" id="{1F5C7211-D376-D44C-9712-A7995056342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pitchFamily="2" charset="0"/>
              </a:defRPr>
            </a:lvl1pPr>
          </a:lstStyle>
          <a:p>
            <a:fld id="{EE0CA934-E73F-2E43-A509-5636A212136B}" type="slidenum">
              <a:rPr lang="en-US" altLang="en-US"/>
              <a:pPr/>
              <a:t>‹#›</a:t>
            </a:fld>
            <a:endParaRPr lang="en-US" altLang="en-US"/>
          </a:p>
        </p:txBody>
      </p:sp>
    </p:spTree>
    <p:extLst>
      <p:ext uri="{BB962C8B-B14F-4D97-AF65-F5344CB8AC3E}">
        <p14:creationId xmlns:p14="http://schemas.microsoft.com/office/powerpoint/2010/main" val="2877116350"/>
      </p:ext>
    </p:extLst>
  </p:cSld>
  <p:clrMap bg1="dk2" tx1="lt1" bg2="dk1" tx2="lt2" accent1="accent1" accent2="accent2" accent3="accent3" accent4="accent4" accent5="accent5" accent6="accent6" hlink="hlink" folHlink="folHlink"/>
  <p:sldLayoutIdLst>
    <p:sldLayoutId id="2147485078"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a:ea typeface="ＭＳ Ｐゴシック" charset="0"/>
                <a:cs typeface="ＭＳ Ｐゴシック" charset="0"/>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a:ea typeface="ＭＳ Ｐゴシック" charset="0"/>
                <a:cs typeface="ＭＳ Ｐゴシック" charset="0"/>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8221D022-A8C3-5C4A-AEAA-8D280B5C4D11}" type="slidenum">
              <a:rPr lang="en-US"/>
              <a:pPr>
                <a:defRPr/>
              </a:pPr>
              <a:t>‹#›</a:t>
            </a:fld>
            <a:endParaRPr lang="en-US"/>
          </a:p>
        </p:txBody>
      </p:sp>
    </p:spTree>
    <p:extLst>
      <p:ext uri="{BB962C8B-B14F-4D97-AF65-F5344CB8AC3E}">
        <p14:creationId xmlns:p14="http://schemas.microsoft.com/office/powerpoint/2010/main" val="2192518101"/>
      </p:ext>
    </p:extLst>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11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FBF0CEBF-CDAA-8E45-97BF-5D85E0FD9A8E}" type="slidenum">
              <a:rPr lang="en-GB"/>
              <a:pPr>
                <a:defRPr/>
              </a:pPr>
              <a:t>‹#›</a:t>
            </a:fld>
            <a:endParaRPr lang="en-GB"/>
          </a:p>
        </p:txBody>
      </p:sp>
    </p:spTree>
    <p:extLst>
      <p:ext uri="{BB962C8B-B14F-4D97-AF65-F5344CB8AC3E}">
        <p14:creationId xmlns:p14="http://schemas.microsoft.com/office/powerpoint/2010/main" val="3771644700"/>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latin typeface="Arial" charset="0"/>
            </a:endParaRPr>
          </a:p>
        </p:txBody>
      </p:sp>
      <p:sp>
        <p:nvSpPr>
          <p:cNvPr id="10342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42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2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3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E049A6B5-FE3E-CB4C-8BC2-C9D2653DDCA8}" type="slidenum">
              <a:rPr lang="en-US"/>
              <a:pPr>
                <a:defRPr/>
              </a:pPr>
              <a:t>‹#›</a:t>
            </a:fld>
            <a:endParaRPr lang="en-US"/>
          </a:p>
        </p:txBody>
      </p:sp>
    </p:spTree>
    <p:extLst>
      <p:ext uri="{BB962C8B-B14F-4D97-AF65-F5344CB8AC3E}">
        <p14:creationId xmlns:p14="http://schemas.microsoft.com/office/powerpoint/2010/main" val="687641017"/>
      </p:ext>
    </p:extLst>
  </p:cSld>
  <p:clrMap bg1="dk2" tx1="lt1" bg2="dk1" tx2="lt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32DE6A6D-386E-A341-A496-C0A04BD92995}" type="slidenum">
              <a:rPr lang="en-GB"/>
              <a:pPr>
                <a:defRPr/>
              </a:pPr>
              <a:t>‹#›</a:t>
            </a:fld>
            <a:endParaRPr lang="en-GB"/>
          </a:p>
        </p:txBody>
      </p:sp>
    </p:spTree>
    <p:extLst>
      <p:ext uri="{BB962C8B-B14F-4D97-AF65-F5344CB8AC3E}">
        <p14:creationId xmlns:p14="http://schemas.microsoft.com/office/powerpoint/2010/main" val="3353611998"/>
      </p:ext>
    </p:extLst>
  </p:cSld>
  <p:clrMap bg1="lt1" tx1="dk1" bg2="lt2" tx2="dk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D12E012-FE4A-9D42-BED5-559030E3CDA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63" name="Rectangle 3">
            <a:extLst>
              <a:ext uri="{FF2B5EF4-FFF2-40B4-BE49-F238E27FC236}">
                <a16:creationId xmlns:a16="http://schemas.microsoft.com/office/drawing/2014/main" id="{C734F4A5-485C-4649-AAD8-ACEAB6BE90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4" name="Rectangle 4">
            <a:extLst>
              <a:ext uri="{FF2B5EF4-FFF2-40B4-BE49-F238E27FC236}">
                <a16:creationId xmlns:a16="http://schemas.microsoft.com/office/drawing/2014/main" id="{4EAF891D-6D1A-5749-9703-FA98E513DBAA}"/>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5" name="Rectangle 5">
            <a:extLst>
              <a:ext uri="{FF2B5EF4-FFF2-40B4-BE49-F238E27FC236}">
                <a16:creationId xmlns:a16="http://schemas.microsoft.com/office/drawing/2014/main" id="{E353F7F6-D60E-E340-8AC8-AE7324107CF6}"/>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GB"/>
          </a:p>
        </p:txBody>
      </p:sp>
      <p:sp>
        <p:nvSpPr>
          <p:cNvPr id="10246" name="Rectangle 6">
            <a:extLst>
              <a:ext uri="{FF2B5EF4-FFF2-40B4-BE49-F238E27FC236}">
                <a16:creationId xmlns:a16="http://schemas.microsoft.com/office/drawing/2014/main" id="{FA392426-B5DA-A046-91D4-9103AC2E5ED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97C8624-FD6A-0C4F-94F3-C83FDBCE682F}" type="slidenum">
              <a:rPr lang="en-GB" altLang="en-US"/>
              <a:pPr/>
              <a:t>‹#›</a:t>
            </a:fld>
            <a:endParaRPr lang="en-GB" altLang="en-US"/>
          </a:p>
        </p:txBody>
      </p:sp>
    </p:spTree>
    <p:extLst>
      <p:ext uri="{BB962C8B-B14F-4D97-AF65-F5344CB8AC3E}">
        <p14:creationId xmlns:p14="http://schemas.microsoft.com/office/powerpoint/2010/main" val="3723412002"/>
      </p:ext>
    </p:extLst>
  </p:cSld>
  <p:clrMap bg1="lt1" tx1="dk1" bg2="lt2" tx2="dk2" accent1="accent1" accent2="accent2" accent3="accent3" accent4="accent4" accent5="accent5" accent6="accent6" hlink="hlink" folHlink="folHlink"/>
  <p:sldLayoutIdLst>
    <p:sldLayoutId id="2147485128"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0898" name="Picture 2" descr="Expbanna">
            <a:extLst>
              <a:ext uri="{FF2B5EF4-FFF2-40B4-BE49-F238E27FC236}">
                <a16:creationId xmlns:a16="http://schemas.microsoft.com/office/drawing/2014/main" id="{1E8C344C-7E0F-D941-A85C-A162EC5468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a:extLst>
              <a:ext uri="{FF2B5EF4-FFF2-40B4-BE49-F238E27FC236}">
                <a16:creationId xmlns:a16="http://schemas.microsoft.com/office/drawing/2014/main" id="{FE180D03-3F8F-9645-8773-5A0D6FA03E2F}"/>
              </a:ext>
            </a:extLst>
          </p:cNvPr>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9076" name="Rectangle 4">
            <a:extLst>
              <a:ext uri="{FF2B5EF4-FFF2-40B4-BE49-F238E27FC236}">
                <a16:creationId xmlns:a16="http://schemas.microsoft.com/office/drawing/2014/main" id="{422BDA7F-5586-8A4B-81AD-DC42A72AE6B0}"/>
              </a:ext>
            </a:extLst>
          </p:cNvPr>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a:extLst>
              <a:ext uri="{FF2B5EF4-FFF2-40B4-BE49-F238E27FC236}">
                <a16:creationId xmlns:a16="http://schemas.microsoft.com/office/drawing/2014/main" id="{82978425-FC93-244F-B85D-699E89A61EE9}"/>
              </a:ext>
            </a:extLst>
          </p:cNvPr>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a:extLst>
              <a:ext uri="{FF2B5EF4-FFF2-40B4-BE49-F238E27FC236}">
                <a16:creationId xmlns:a16="http://schemas.microsoft.com/office/drawing/2014/main" id="{E9BB6016-A3D9-FD45-B562-E37F6534C4C0}"/>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fld id="{7C16F364-D924-A841-8C18-B970EB2FAD12}" type="slidenum">
              <a:rPr lang="en-US" altLang="en-US"/>
              <a:pPr/>
              <a:t>‹#›</a:t>
            </a:fld>
            <a:endParaRPr lang="en-US" altLang="en-US"/>
          </a:p>
        </p:txBody>
      </p:sp>
      <p:pic>
        <p:nvPicPr>
          <p:cNvPr id="80903" name="Picture 7" descr="EXPHORSA">
            <a:extLst>
              <a:ext uri="{FF2B5EF4-FFF2-40B4-BE49-F238E27FC236}">
                <a16:creationId xmlns:a16="http://schemas.microsoft.com/office/drawing/2014/main" id="{0FE393FA-58E0-B841-854E-B1A87CA5CD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8">
            <a:extLst>
              <a:ext uri="{FF2B5EF4-FFF2-40B4-BE49-F238E27FC236}">
                <a16:creationId xmlns:a16="http://schemas.microsoft.com/office/drawing/2014/main" id="{7526C705-5B8C-D24E-9590-B57FB11E1414}"/>
              </a:ext>
            </a:extLst>
          </p:cNvPr>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21498716"/>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21FC1A8F-DDFF-414E-A52C-207CAF38CC26}"/>
              </a:ext>
            </a:extLst>
          </p:cNvPr>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1027">
            <a:extLst>
              <a:ext uri="{FF2B5EF4-FFF2-40B4-BE49-F238E27FC236}">
                <a16:creationId xmlns:a16="http://schemas.microsoft.com/office/drawing/2014/main" id="{FC9CF964-1A52-D14E-86A7-89B16897A24C}"/>
              </a:ext>
            </a:extLst>
          </p:cNvPr>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6" name="Rectangle 1028">
            <a:extLst>
              <a:ext uri="{FF2B5EF4-FFF2-40B4-BE49-F238E27FC236}">
                <a16:creationId xmlns:a16="http://schemas.microsoft.com/office/drawing/2014/main" id="{57C72A09-1650-CA4B-847F-C30811D89F03}"/>
              </a:ext>
            </a:extLst>
          </p:cNvPr>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23557" name="Rectangle 1029">
            <a:extLst>
              <a:ext uri="{FF2B5EF4-FFF2-40B4-BE49-F238E27FC236}">
                <a16:creationId xmlns:a16="http://schemas.microsoft.com/office/drawing/2014/main" id="{C318D7BD-4F76-154E-B9DD-E167CBD86F5F}"/>
              </a:ext>
            </a:extLst>
          </p:cNvPr>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3558" name="Rectangle 1030">
            <a:extLst>
              <a:ext uri="{FF2B5EF4-FFF2-40B4-BE49-F238E27FC236}">
                <a16:creationId xmlns:a16="http://schemas.microsoft.com/office/drawing/2014/main" id="{F6D16700-73EC-8947-9749-50556E5C3917}"/>
              </a:ext>
            </a:extLst>
          </p:cNvPr>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panose="020B0604020202020204" pitchFamily="34" charset="0"/>
              </a:defRPr>
            </a:lvl1pPr>
          </a:lstStyle>
          <a:p>
            <a:fld id="{5E30ABC5-B8F3-B944-B4DE-BA2D1EE86B1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6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xStyles>
    <p:titleStyle>
      <a:lvl1pPr algn="l"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Arial"/>
          <a:ea typeface="ＭＳ Ｐゴシック" charset="0"/>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4140163361"/>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17762" name="Picture 2" descr="Expbanna">
            <a:extLst>
              <a:ext uri="{FF2B5EF4-FFF2-40B4-BE49-F238E27FC236}">
                <a16:creationId xmlns:a16="http://schemas.microsoft.com/office/drawing/2014/main" id="{9F261FB3-53F2-5B4E-8D84-5AD5A4244D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a:extLst>
              <a:ext uri="{FF2B5EF4-FFF2-40B4-BE49-F238E27FC236}">
                <a16:creationId xmlns:a16="http://schemas.microsoft.com/office/drawing/2014/main" id="{A5437F04-7F47-284E-AB79-3E98638D2C2F}"/>
              </a:ext>
            </a:extLst>
          </p:cNvPr>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9076" name="Rectangle 4">
            <a:extLst>
              <a:ext uri="{FF2B5EF4-FFF2-40B4-BE49-F238E27FC236}">
                <a16:creationId xmlns:a16="http://schemas.microsoft.com/office/drawing/2014/main" id="{10D0E9FD-E041-9E4B-A9A2-0F3346560BEA}"/>
              </a:ext>
            </a:extLst>
          </p:cNvPr>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a:extLst>
              <a:ext uri="{FF2B5EF4-FFF2-40B4-BE49-F238E27FC236}">
                <a16:creationId xmlns:a16="http://schemas.microsoft.com/office/drawing/2014/main" id="{128CAD83-C84F-E842-AD58-D17D4FFC7284}"/>
              </a:ext>
            </a:extLst>
          </p:cNvPr>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a:extLst>
              <a:ext uri="{FF2B5EF4-FFF2-40B4-BE49-F238E27FC236}">
                <a16:creationId xmlns:a16="http://schemas.microsoft.com/office/drawing/2014/main" id="{D8BFEF3F-E3F2-5A4A-A89C-DA2E352C16B6}"/>
              </a:ext>
            </a:extLst>
          </p:cNvPr>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fld id="{0DEEF683-571A-454F-B14B-8B02383368E1}" type="slidenum">
              <a:rPr lang="en-US" altLang="en-US"/>
              <a:pPr/>
              <a:t>‹#›</a:t>
            </a:fld>
            <a:endParaRPr lang="en-US" altLang="en-US"/>
          </a:p>
        </p:txBody>
      </p:sp>
      <p:pic>
        <p:nvPicPr>
          <p:cNvPr id="117767" name="Picture 7" descr="EXPHORSA">
            <a:extLst>
              <a:ext uri="{FF2B5EF4-FFF2-40B4-BE49-F238E27FC236}">
                <a16:creationId xmlns:a16="http://schemas.microsoft.com/office/drawing/2014/main" id="{4F1E93EB-A81F-F148-B954-9ADD88A589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Rectangle 8">
            <a:extLst>
              <a:ext uri="{FF2B5EF4-FFF2-40B4-BE49-F238E27FC236}">
                <a16:creationId xmlns:a16="http://schemas.microsoft.com/office/drawing/2014/main" id="{CCC1DE3A-CA7B-024B-8C1D-1CECC03799E7}"/>
              </a:ext>
            </a:extLst>
          </p:cNvPr>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62178745"/>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2286000"/>
            <a:ext cx="9144000" cy="3581400"/>
            <a:chOff x="0" y="1968"/>
            <a:chExt cx="5760" cy="2256"/>
          </a:xfrm>
        </p:grpSpPr>
        <p:sp>
          <p:nvSpPr>
            <p:cNvPr id="5428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8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29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0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1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2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3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4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4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4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5434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sp>
        <p:nvSpPr>
          <p:cNvPr id="5427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427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8B47B9B2-6B04-DC40-ADFE-4DCB56665370}" type="slidenum">
              <a:rPr lang="en-US" altLang="ja-JP"/>
              <a:pPr>
                <a:defRPr/>
              </a:pPr>
              <a:t>‹#›</a:t>
            </a:fld>
            <a:endParaRPr lang="en-US" altLang="ja-JP"/>
          </a:p>
        </p:txBody>
      </p:sp>
      <p:pic>
        <p:nvPicPr>
          <p:cNvPr id="54280"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4933063"/>
      </p:ext>
    </p:extLst>
  </p:cSld>
  <p:clrMap bg1="dk2" tx1="lt1" bg2="dk1" tx2="lt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1026">
            <a:extLst>
              <a:ext uri="{FF2B5EF4-FFF2-40B4-BE49-F238E27FC236}">
                <a16:creationId xmlns:a16="http://schemas.microsoft.com/office/drawing/2014/main" id="{DABCFBC9-A9AA-D140-A844-FF5D1BB3DFB5}"/>
              </a:ext>
            </a:extLst>
          </p:cNvPr>
          <p:cNvGrpSpPr>
            <a:grpSpLocks/>
          </p:cNvGrpSpPr>
          <p:nvPr/>
        </p:nvGrpSpPr>
        <p:grpSpPr bwMode="auto">
          <a:xfrm>
            <a:off x="0" y="0"/>
            <a:ext cx="9147175" cy="6867525"/>
            <a:chOff x="0" y="0"/>
            <a:chExt cx="5762" cy="4326"/>
          </a:xfrm>
        </p:grpSpPr>
        <p:sp>
          <p:nvSpPr>
            <p:cNvPr id="37896" name="Rectangle 1027">
              <a:extLst>
                <a:ext uri="{FF2B5EF4-FFF2-40B4-BE49-F238E27FC236}">
                  <a16:creationId xmlns:a16="http://schemas.microsoft.com/office/drawing/2014/main" id="{0D46777C-E0D0-014E-BAB3-CA98786B808D}"/>
                </a:ext>
              </a:extLst>
            </p:cNvPr>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897" name="Rectangle 1028">
              <a:extLst>
                <a:ext uri="{FF2B5EF4-FFF2-40B4-BE49-F238E27FC236}">
                  <a16:creationId xmlns:a16="http://schemas.microsoft.com/office/drawing/2014/main" id="{4D1774AD-3945-C243-BBA5-B471B12923B6}"/>
                </a:ext>
              </a:extLst>
            </p:cNvPr>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898" name="Rectangle 1029">
              <a:extLst>
                <a:ext uri="{FF2B5EF4-FFF2-40B4-BE49-F238E27FC236}">
                  <a16:creationId xmlns:a16="http://schemas.microsoft.com/office/drawing/2014/main" id="{0F5C9838-290B-4B49-9026-DA2B757EED37}"/>
                </a:ext>
              </a:extLst>
            </p:cNvPr>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899" name="Rectangle 1030">
              <a:extLst>
                <a:ext uri="{FF2B5EF4-FFF2-40B4-BE49-F238E27FC236}">
                  <a16:creationId xmlns:a16="http://schemas.microsoft.com/office/drawing/2014/main" id="{BB607D0D-FD78-7F47-9926-9FFE483D1A20}"/>
                </a:ext>
              </a:extLst>
            </p:cNvPr>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0" name="Rectangle 1031">
              <a:extLst>
                <a:ext uri="{FF2B5EF4-FFF2-40B4-BE49-F238E27FC236}">
                  <a16:creationId xmlns:a16="http://schemas.microsoft.com/office/drawing/2014/main" id="{31FA99FF-9572-AB42-97CD-7AAD39A20DCF}"/>
                </a:ext>
              </a:extLst>
            </p:cNvPr>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1" name="Rectangle 1032">
              <a:extLst>
                <a:ext uri="{FF2B5EF4-FFF2-40B4-BE49-F238E27FC236}">
                  <a16:creationId xmlns:a16="http://schemas.microsoft.com/office/drawing/2014/main" id="{0ED95B4D-C662-D248-89EC-968D01A3A427}"/>
                </a:ext>
              </a:extLst>
            </p:cNvPr>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2" name="Rectangle 1033">
              <a:extLst>
                <a:ext uri="{FF2B5EF4-FFF2-40B4-BE49-F238E27FC236}">
                  <a16:creationId xmlns:a16="http://schemas.microsoft.com/office/drawing/2014/main" id="{3F873CE8-A363-9641-9103-83C4E3213E57}"/>
                </a:ext>
              </a:extLst>
            </p:cNvPr>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3" name="Rectangle 1034">
              <a:extLst>
                <a:ext uri="{FF2B5EF4-FFF2-40B4-BE49-F238E27FC236}">
                  <a16:creationId xmlns:a16="http://schemas.microsoft.com/office/drawing/2014/main" id="{E0CB830B-F42A-DE43-B4DA-25868D0D47C9}"/>
                </a:ext>
              </a:extLst>
            </p:cNvPr>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4" name="Rectangle 1035">
              <a:extLst>
                <a:ext uri="{FF2B5EF4-FFF2-40B4-BE49-F238E27FC236}">
                  <a16:creationId xmlns:a16="http://schemas.microsoft.com/office/drawing/2014/main" id="{43A741F7-334F-8F41-A68A-198BD4A45042}"/>
                </a:ext>
              </a:extLst>
            </p:cNvPr>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5" name="Rectangle 1036">
              <a:extLst>
                <a:ext uri="{FF2B5EF4-FFF2-40B4-BE49-F238E27FC236}">
                  <a16:creationId xmlns:a16="http://schemas.microsoft.com/office/drawing/2014/main" id="{D2A38C95-3319-EE4C-9D3F-066828AC12DA}"/>
                </a:ext>
              </a:extLst>
            </p:cNvPr>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6" name="Rectangle 1037">
              <a:extLst>
                <a:ext uri="{FF2B5EF4-FFF2-40B4-BE49-F238E27FC236}">
                  <a16:creationId xmlns:a16="http://schemas.microsoft.com/office/drawing/2014/main" id="{EA2AD8AD-FC38-2243-8C1B-C8539B23A44B}"/>
                </a:ext>
              </a:extLst>
            </p:cNvPr>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7" name="Rectangle 1038">
              <a:extLst>
                <a:ext uri="{FF2B5EF4-FFF2-40B4-BE49-F238E27FC236}">
                  <a16:creationId xmlns:a16="http://schemas.microsoft.com/office/drawing/2014/main" id="{A061C03A-9F57-5746-AB7A-9DA854C20ABB}"/>
                </a:ext>
              </a:extLst>
            </p:cNvPr>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8" name="Rectangle 1039">
              <a:extLst>
                <a:ext uri="{FF2B5EF4-FFF2-40B4-BE49-F238E27FC236}">
                  <a16:creationId xmlns:a16="http://schemas.microsoft.com/office/drawing/2014/main" id="{D2BFBF43-29FB-F649-9A10-280A1506D9A0}"/>
                </a:ext>
              </a:extLst>
            </p:cNvPr>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09" name="Rectangle 1040">
              <a:extLst>
                <a:ext uri="{FF2B5EF4-FFF2-40B4-BE49-F238E27FC236}">
                  <a16:creationId xmlns:a16="http://schemas.microsoft.com/office/drawing/2014/main" id="{E71187B4-A3F7-304B-B232-CB3551BBBBDE}"/>
                </a:ext>
              </a:extLst>
            </p:cNvPr>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0" name="Rectangle 1041">
              <a:extLst>
                <a:ext uri="{FF2B5EF4-FFF2-40B4-BE49-F238E27FC236}">
                  <a16:creationId xmlns:a16="http://schemas.microsoft.com/office/drawing/2014/main" id="{7E64FDC6-75C3-844D-A50E-02DCA7D729D5}"/>
                </a:ext>
              </a:extLst>
            </p:cNvPr>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1" name="Rectangle 1042">
              <a:extLst>
                <a:ext uri="{FF2B5EF4-FFF2-40B4-BE49-F238E27FC236}">
                  <a16:creationId xmlns:a16="http://schemas.microsoft.com/office/drawing/2014/main" id="{B65F3FE5-1890-6E43-B700-1612CAE462D9}"/>
                </a:ext>
              </a:extLst>
            </p:cNvPr>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2" name="Rectangle 1043">
              <a:extLst>
                <a:ext uri="{FF2B5EF4-FFF2-40B4-BE49-F238E27FC236}">
                  <a16:creationId xmlns:a16="http://schemas.microsoft.com/office/drawing/2014/main" id="{C94FE390-8249-004E-BD39-4EE7B4E304E6}"/>
                </a:ext>
              </a:extLst>
            </p:cNvPr>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3" name="Rectangle 1044">
              <a:extLst>
                <a:ext uri="{FF2B5EF4-FFF2-40B4-BE49-F238E27FC236}">
                  <a16:creationId xmlns:a16="http://schemas.microsoft.com/office/drawing/2014/main" id="{0F3DC8BF-F89B-5145-A091-7CAED8B04D58}"/>
                </a:ext>
              </a:extLst>
            </p:cNvPr>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4" name="Rectangle 1045">
              <a:extLst>
                <a:ext uri="{FF2B5EF4-FFF2-40B4-BE49-F238E27FC236}">
                  <a16:creationId xmlns:a16="http://schemas.microsoft.com/office/drawing/2014/main" id="{3EA409F8-0E17-B24A-B4DA-97CCE57F04FD}"/>
                </a:ext>
              </a:extLst>
            </p:cNvPr>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5" name="Rectangle 1046">
              <a:extLst>
                <a:ext uri="{FF2B5EF4-FFF2-40B4-BE49-F238E27FC236}">
                  <a16:creationId xmlns:a16="http://schemas.microsoft.com/office/drawing/2014/main" id="{F3E293D5-9C4D-1845-A5B8-DE0206248B2E}"/>
                </a:ext>
              </a:extLst>
            </p:cNvPr>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6" name="Rectangle 1047">
              <a:extLst>
                <a:ext uri="{FF2B5EF4-FFF2-40B4-BE49-F238E27FC236}">
                  <a16:creationId xmlns:a16="http://schemas.microsoft.com/office/drawing/2014/main" id="{11ABF2DC-F58E-B040-B27F-7D088124820E}"/>
                </a:ext>
              </a:extLst>
            </p:cNvPr>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7" name="Rectangle 1048">
              <a:extLst>
                <a:ext uri="{FF2B5EF4-FFF2-40B4-BE49-F238E27FC236}">
                  <a16:creationId xmlns:a16="http://schemas.microsoft.com/office/drawing/2014/main" id="{A85B61D3-AB8F-1F42-8D1B-79BF75EB611C}"/>
                </a:ext>
              </a:extLst>
            </p:cNvPr>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8" name="Rectangle 1049">
              <a:extLst>
                <a:ext uri="{FF2B5EF4-FFF2-40B4-BE49-F238E27FC236}">
                  <a16:creationId xmlns:a16="http://schemas.microsoft.com/office/drawing/2014/main" id="{B6FFBA5B-02BA-AB49-99C1-A9CF50A24E9A}"/>
                </a:ext>
              </a:extLst>
            </p:cNvPr>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19" name="Rectangle 1050">
              <a:extLst>
                <a:ext uri="{FF2B5EF4-FFF2-40B4-BE49-F238E27FC236}">
                  <a16:creationId xmlns:a16="http://schemas.microsoft.com/office/drawing/2014/main" id="{A028DC40-4EE8-8847-8EFE-F3E3D94FAAE5}"/>
                </a:ext>
              </a:extLst>
            </p:cNvPr>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0" name="Rectangle 1051">
              <a:extLst>
                <a:ext uri="{FF2B5EF4-FFF2-40B4-BE49-F238E27FC236}">
                  <a16:creationId xmlns:a16="http://schemas.microsoft.com/office/drawing/2014/main" id="{46793F3C-5290-6E4C-8E30-FFD5CB48CC17}"/>
                </a:ext>
              </a:extLst>
            </p:cNvPr>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1" name="Rectangle 1052">
              <a:extLst>
                <a:ext uri="{FF2B5EF4-FFF2-40B4-BE49-F238E27FC236}">
                  <a16:creationId xmlns:a16="http://schemas.microsoft.com/office/drawing/2014/main" id="{6330CF08-69BD-EE45-BAB7-55BF825A34B1}"/>
                </a:ext>
              </a:extLst>
            </p:cNvPr>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2" name="Rectangle 1053">
              <a:extLst>
                <a:ext uri="{FF2B5EF4-FFF2-40B4-BE49-F238E27FC236}">
                  <a16:creationId xmlns:a16="http://schemas.microsoft.com/office/drawing/2014/main" id="{3CFF57A6-9D95-8D40-83F2-91851B9971CC}"/>
                </a:ext>
              </a:extLst>
            </p:cNvPr>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3" name="Rectangle 1054">
              <a:extLst>
                <a:ext uri="{FF2B5EF4-FFF2-40B4-BE49-F238E27FC236}">
                  <a16:creationId xmlns:a16="http://schemas.microsoft.com/office/drawing/2014/main" id="{21B90489-E90B-3F4C-A5EF-0EDFBC0C7CA7}"/>
                </a:ext>
              </a:extLst>
            </p:cNvPr>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4" name="Rectangle 1055">
              <a:extLst>
                <a:ext uri="{FF2B5EF4-FFF2-40B4-BE49-F238E27FC236}">
                  <a16:creationId xmlns:a16="http://schemas.microsoft.com/office/drawing/2014/main" id="{04F5CF0E-2C33-F24C-AFE1-2F721992FE0B}"/>
                </a:ext>
              </a:extLst>
            </p:cNvPr>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5" name="Rectangle 1056">
              <a:extLst>
                <a:ext uri="{FF2B5EF4-FFF2-40B4-BE49-F238E27FC236}">
                  <a16:creationId xmlns:a16="http://schemas.microsoft.com/office/drawing/2014/main" id="{242E7FC4-366D-A24C-8C69-7F0488D2040D}"/>
                </a:ext>
              </a:extLst>
            </p:cNvPr>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6" name="Rectangle 1057">
              <a:extLst>
                <a:ext uri="{FF2B5EF4-FFF2-40B4-BE49-F238E27FC236}">
                  <a16:creationId xmlns:a16="http://schemas.microsoft.com/office/drawing/2014/main" id="{CDF955B8-934B-534C-9CEF-999C4F39A50A}"/>
                </a:ext>
              </a:extLst>
            </p:cNvPr>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7" name="Rectangle 1058">
              <a:extLst>
                <a:ext uri="{FF2B5EF4-FFF2-40B4-BE49-F238E27FC236}">
                  <a16:creationId xmlns:a16="http://schemas.microsoft.com/office/drawing/2014/main" id="{92A76222-B205-CD49-A1C9-39E80DEE5C81}"/>
                </a:ext>
              </a:extLst>
            </p:cNvPr>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8" name="Rectangle 1059">
              <a:extLst>
                <a:ext uri="{FF2B5EF4-FFF2-40B4-BE49-F238E27FC236}">
                  <a16:creationId xmlns:a16="http://schemas.microsoft.com/office/drawing/2014/main" id="{B67A29A5-73C3-2F4A-8FB3-E1E054D9195D}"/>
                </a:ext>
              </a:extLst>
            </p:cNvPr>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29" name="Rectangle 1060">
              <a:extLst>
                <a:ext uri="{FF2B5EF4-FFF2-40B4-BE49-F238E27FC236}">
                  <a16:creationId xmlns:a16="http://schemas.microsoft.com/office/drawing/2014/main" id="{265D2C9A-BB4E-F44E-A30A-EABDF56E7716}"/>
                </a:ext>
              </a:extLst>
            </p:cNvPr>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0" name="Rectangle 1061">
              <a:extLst>
                <a:ext uri="{FF2B5EF4-FFF2-40B4-BE49-F238E27FC236}">
                  <a16:creationId xmlns:a16="http://schemas.microsoft.com/office/drawing/2014/main" id="{6565A32E-21BD-C548-BCA5-BB79539FDFCB}"/>
                </a:ext>
              </a:extLst>
            </p:cNvPr>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1" name="Rectangle 1062">
              <a:extLst>
                <a:ext uri="{FF2B5EF4-FFF2-40B4-BE49-F238E27FC236}">
                  <a16:creationId xmlns:a16="http://schemas.microsoft.com/office/drawing/2014/main" id="{388D6D4F-F836-1E4F-95EA-96CE7D314E1D}"/>
                </a:ext>
              </a:extLst>
            </p:cNvPr>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2" name="Rectangle 1063">
              <a:extLst>
                <a:ext uri="{FF2B5EF4-FFF2-40B4-BE49-F238E27FC236}">
                  <a16:creationId xmlns:a16="http://schemas.microsoft.com/office/drawing/2014/main" id="{3FD7B48F-D9F6-894B-8B15-CE2BA32C3CD3}"/>
                </a:ext>
              </a:extLst>
            </p:cNvPr>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3" name="Rectangle 1064">
              <a:extLst>
                <a:ext uri="{FF2B5EF4-FFF2-40B4-BE49-F238E27FC236}">
                  <a16:creationId xmlns:a16="http://schemas.microsoft.com/office/drawing/2014/main" id="{00CB8911-7E32-374D-86FF-1A11647DD114}"/>
                </a:ext>
              </a:extLst>
            </p:cNvPr>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4" name="Rectangle 1065">
              <a:extLst>
                <a:ext uri="{FF2B5EF4-FFF2-40B4-BE49-F238E27FC236}">
                  <a16:creationId xmlns:a16="http://schemas.microsoft.com/office/drawing/2014/main" id="{D913AC49-7EC7-EF41-BDA8-AC37DCBE5AC4}"/>
                </a:ext>
              </a:extLst>
            </p:cNvPr>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5" name="Rectangle 1066">
              <a:extLst>
                <a:ext uri="{FF2B5EF4-FFF2-40B4-BE49-F238E27FC236}">
                  <a16:creationId xmlns:a16="http://schemas.microsoft.com/office/drawing/2014/main" id="{47C41D1E-B2B6-CC4E-8D88-E90F6D252AF7}"/>
                </a:ext>
              </a:extLst>
            </p:cNvPr>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6" name="Rectangle 1067">
              <a:extLst>
                <a:ext uri="{FF2B5EF4-FFF2-40B4-BE49-F238E27FC236}">
                  <a16:creationId xmlns:a16="http://schemas.microsoft.com/office/drawing/2014/main" id="{7D01346E-26B1-F445-B78D-82431E8D81E1}"/>
                </a:ext>
              </a:extLst>
            </p:cNvPr>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7" name="Rectangle 1068">
              <a:extLst>
                <a:ext uri="{FF2B5EF4-FFF2-40B4-BE49-F238E27FC236}">
                  <a16:creationId xmlns:a16="http://schemas.microsoft.com/office/drawing/2014/main" id="{704C3001-8A74-AD42-9FAE-3A0D1559F96B}"/>
                </a:ext>
              </a:extLst>
            </p:cNvPr>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8" name="Rectangle 1069">
              <a:extLst>
                <a:ext uri="{FF2B5EF4-FFF2-40B4-BE49-F238E27FC236}">
                  <a16:creationId xmlns:a16="http://schemas.microsoft.com/office/drawing/2014/main" id="{8992B296-4DA4-F940-BB3C-3211A6FCEA51}"/>
                </a:ext>
              </a:extLst>
            </p:cNvPr>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39" name="Rectangle 1070">
              <a:extLst>
                <a:ext uri="{FF2B5EF4-FFF2-40B4-BE49-F238E27FC236}">
                  <a16:creationId xmlns:a16="http://schemas.microsoft.com/office/drawing/2014/main" id="{74930D83-B474-A648-81D1-971661BFC11A}"/>
                </a:ext>
              </a:extLst>
            </p:cNvPr>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0" name="Rectangle 1071">
              <a:extLst>
                <a:ext uri="{FF2B5EF4-FFF2-40B4-BE49-F238E27FC236}">
                  <a16:creationId xmlns:a16="http://schemas.microsoft.com/office/drawing/2014/main" id="{342D31C6-9B09-C34E-A5E7-EB583DBFEFAE}"/>
                </a:ext>
              </a:extLst>
            </p:cNvPr>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1" name="Rectangle 1072">
              <a:extLst>
                <a:ext uri="{FF2B5EF4-FFF2-40B4-BE49-F238E27FC236}">
                  <a16:creationId xmlns:a16="http://schemas.microsoft.com/office/drawing/2014/main" id="{3FB53AC1-F3E7-8145-91FF-4E1340652A5B}"/>
                </a:ext>
              </a:extLst>
            </p:cNvPr>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2" name="Rectangle 1073">
              <a:extLst>
                <a:ext uri="{FF2B5EF4-FFF2-40B4-BE49-F238E27FC236}">
                  <a16:creationId xmlns:a16="http://schemas.microsoft.com/office/drawing/2014/main" id="{CF2710C1-1FE1-BE40-AD4E-6739542BE981}"/>
                </a:ext>
              </a:extLst>
            </p:cNvPr>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3" name="Rectangle 1074">
              <a:extLst>
                <a:ext uri="{FF2B5EF4-FFF2-40B4-BE49-F238E27FC236}">
                  <a16:creationId xmlns:a16="http://schemas.microsoft.com/office/drawing/2014/main" id="{B9FF2230-EBB5-944F-8EDD-EA425905EF62}"/>
                </a:ext>
              </a:extLst>
            </p:cNvPr>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4" name="Rectangle 1075">
              <a:extLst>
                <a:ext uri="{FF2B5EF4-FFF2-40B4-BE49-F238E27FC236}">
                  <a16:creationId xmlns:a16="http://schemas.microsoft.com/office/drawing/2014/main" id="{435D2F56-0828-3D46-8AE7-8414B055D45A}"/>
                </a:ext>
              </a:extLst>
            </p:cNvPr>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5" name="Rectangle 1076">
              <a:extLst>
                <a:ext uri="{FF2B5EF4-FFF2-40B4-BE49-F238E27FC236}">
                  <a16:creationId xmlns:a16="http://schemas.microsoft.com/office/drawing/2014/main" id="{FF2DA151-956B-5544-A9EC-7D836CC4B612}"/>
                </a:ext>
              </a:extLst>
            </p:cNvPr>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6" name="Rectangle 1077">
              <a:extLst>
                <a:ext uri="{FF2B5EF4-FFF2-40B4-BE49-F238E27FC236}">
                  <a16:creationId xmlns:a16="http://schemas.microsoft.com/office/drawing/2014/main" id="{21FEF54C-3BB5-D545-A7AB-E9E4834E4E34}"/>
                </a:ext>
              </a:extLst>
            </p:cNvPr>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7" name="Rectangle 1078">
              <a:extLst>
                <a:ext uri="{FF2B5EF4-FFF2-40B4-BE49-F238E27FC236}">
                  <a16:creationId xmlns:a16="http://schemas.microsoft.com/office/drawing/2014/main" id="{F486DC67-46CC-D446-A923-02F947933E94}"/>
                </a:ext>
              </a:extLst>
            </p:cNvPr>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8" name="Rectangle 1079">
              <a:extLst>
                <a:ext uri="{FF2B5EF4-FFF2-40B4-BE49-F238E27FC236}">
                  <a16:creationId xmlns:a16="http://schemas.microsoft.com/office/drawing/2014/main" id="{D175F6FE-2A85-7941-849E-FE4733FECA56}"/>
                </a:ext>
              </a:extLst>
            </p:cNvPr>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49" name="Rectangle 1080">
              <a:extLst>
                <a:ext uri="{FF2B5EF4-FFF2-40B4-BE49-F238E27FC236}">
                  <a16:creationId xmlns:a16="http://schemas.microsoft.com/office/drawing/2014/main" id="{C17C56B4-4619-AB42-A9DC-57735EF7C96B}"/>
                </a:ext>
              </a:extLst>
            </p:cNvPr>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0" name="Rectangle 1081">
              <a:extLst>
                <a:ext uri="{FF2B5EF4-FFF2-40B4-BE49-F238E27FC236}">
                  <a16:creationId xmlns:a16="http://schemas.microsoft.com/office/drawing/2014/main" id="{27B4926C-3E18-B94C-94DB-287931DCBF99}"/>
                </a:ext>
              </a:extLst>
            </p:cNvPr>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1" name="Rectangle 1082">
              <a:extLst>
                <a:ext uri="{FF2B5EF4-FFF2-40B4-BE49-F238E27FC236}">
                  <a16:creationId xmlns:a16="http://schemas.microsoft.com/office/drawing/2014/main" id="{F97ED7D5-A58F-AC4C-8891-EE17B2AFB30A}"/>
                </a:ext>
              </a:extLst>
            </p:cNvPr>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2" name="Rectangle 1083">
              <a:extLst>
                <a:ext uri="{FF2B5EF4-FFF2-40B4-BE49-F238E27FC236}">
                  <a16:creationId xmlns:a16="http://schemas.microsoft.com/office/drawing/2014/main" id="{958CA553-CA2C-3843-AB89-8FE694EEA134}"/>
                </a:ext>
              </a:extLst>
            </p:cNvPr>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3" name="Rectangle 1084">
              <a:extLst>
                <a:ext uri="{FF2B5EF4-FFF2-40B4-BE49-F238E27FC236}">
                  <a16:creationId xmlns:a16="http://schemas.microsoft.com/office/drawing/2014/main" id="{F603790F-380E-5B46-8250-66027D5E9360}"/>
                </a:ext>
              </a:extLst>
            </p:cNvPr>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4" name="Rectangle 1085">
              <a:extLst>
                <a:ext uri="{FF2B5EF4-FFF2-40B4-BE49-F238E27FC236}">
                  <a16:creationId xmlns:a16="http://schemas.microsoft.com/office/drawing/2014/main" id="{DA716726-CC91-2D4B-B0E8-F000BF538F31}"/>
                </a:ext>
              </a:extLst>
            </p:cNvPr>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5" name="Rectangle 1086">
              <a:extLst>
                <a:ext uri="{FF2B5EF4-FFF2-40B4-BE49-F238E27FC236}">
                  <a16:creationId xmlns:a16="http://schemas.microsoft.com/office/drawing/2014/main" id="{C705253C-7E80-EF48-BDF3-12DA0EA5A72B}"/>
                </a:ext>
              </a:extLst>
            </p:cNvPr>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6" name="Rectangle 1087">
              <a:extLst>
                <a:ext uri="{FF2B5EF4-FFF2-40B4-BE49-F238E27FC236}">
                  <a16:creationId xmlns:a16="http://schemas.microsoft.com/office/drawing/2014/main" id="{92FB6B61-2703-924E-B3D8-0BAC5C6A278C}"/>
                </a:ext>
              </a:extLst>
            </p:cNvPr>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957" name="Rectangle 1088">
              <a:extLst>
                <a:ext uri="{FF2B5EF4-FFF2-40B4-BE49-F238E27FC236}">
                  <a16:creationId xmlns:a16="http://schemas.microsoft.com/office/drawing/2014/main" id="{BADB4085-9A54-B041-84F4-027807377D61}"/>
                </a:ext>
              </a:extLst>
            </p:cNvPr>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37891" name="Rectangle 1089">
            <a:extLst>
              <a:ext uri="{FF2B5EF4-FFF2-40B4-BE49-F238E27FC236}">
                <a16:creationId xmlns:a16="http://schemas.microsoft.com/office/drawing/2014/main" id="{3F938FB3-326D-9D4D-9EE5-A505C6ADEFE9}"/>
              </a:ext>
            </a:extLst>
          </p:cNvPr>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7892" name="Rectangle 1090">
            <a:extLst>
              <a:ext uri="{FF2B5EF4-FFF2-40B4-BE49-F238E27FC236}">
                <a16:creationId xmlns:a16="http://schemas.microsoft.com/office/drawing/2014/main" id="{A060728B-1D11-9644-8A08-D8CF527911DF}"/>
              </a:ext>
            </a:extLst>
          </p:cNvPr>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83" name="Rectangle 1091">
            <a:extLst>
              <a:ext uri="{FF2B5EF4-FFF2-40B4-BE49-F238E27FC236}">
                <a16:creationId xmlns:a16="http://schemas.microsoft.com/office/drawing/2014/main" id="{65E66B2D-33AD-A043-A427-536F30E86CAC}"/>
              </a:ext>
            </a:extLst>
          </p:cNvPr>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34884" name="Rectangle 1092">
            <a:extLst>
              <a:ext uri="{FF2B5EF4-FFF2-40B4-BE49-F238E27FC236}">
                <a16:creationId xmlns:a16="http://schemas.microsoft.com/office/drawing/2014/main" id="{072D6B86-F41E-AD4C-8327-B6132848EB41}"/>
              </a:ext>
            </a:extLst>
          </p:cNvPr>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4885" name="Rectangle 1093">
            <a:extLst>
              <a:ext uri="{FF2B5EF4-FFF2-40B4-BE49-F238E27FC236}">
                <a16:creationId xmlns:a16="http://schemas.microsoft.com/office/drawing/2014/main" id="{08A3BCF3-E7DA-6640-93B3-02C46CDA01FC}"/>
              </a:ext>
            </a:extLst>
          </p:cNvPr>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pitchFamily="2" charset="0"/>
              </a:defRPr>
            </a:lvl1pPr>
          </a:lstStyle>
          <a:p>
            <a:fld id="{5B7E0C88-F57D-4F47-BC14-F8D88197D0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64"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Rectangle 1026">
            <a:extLst>
              <a:ext uri="{FF2B5EF4-FFF2-40B4-BE49-F238E27FC236}">
                <a16:creationId xmlns:a16="http://schemas.microsoft.com/office/drawing/2014/main" id="{AB1CE3C0-47A4-8847-97E6-39C63C7CC6B0}"/>
              </a:ext>
            </a:extLst>
          </p:cNvPr>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1027">
            <a:extLst>
              <a:ext uri="{FF2B5EF4-FFF2-40B4-BE49-F238E27FC236}">
                <a16:creationId xmlns:a16="http://schemas.microsoft.com/office/drawing/2014/main" id="{1B55549B-4611-5542-984B-EA4D765E0479}"/>
              </a:ext>
            </a:extLst>
          </p:cNvPr>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6" name="Rectangle 1028">
            <a:extLst>
              <a:ext uri="{FF2B5EF4-FFF2-40B4-BE49-F238E27FC236}">
                <a16:creationId xmlns:a16="http://schemas.microsoft.com/office/drawing/2014/main" id="{96DE657E-1842-0644-839B-414D39972AE7}"/>
              </a:ext>
            </a:extLst>
          </p:cNvPr>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23557" name="Rectangle 1029">
            <a:extLst>
              <a:ext uri="{FF2B5EF4-FFF2-40B4-BE49-F238E27FC236}">
                <a16:creationId xmlns:a16="http://schemas.microsoft.com/office/drawing/2014/main" id="{BA67C419-F065-CA43-A237-FD5C2E241D67}"/>
              </a:ext>
            </a:extLst>
          </p:cNvPr>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23558" name="Rectangle 1030">
            <a:extLst>
              <a:ext uri="{FF2B5EF4-FFF2-40B4-BE49-F238E27FC236}">
                <a16:creationId xmlns:a16="http://schemas.microsoft.com/office/drawing/2014/main" id="{C97E9D33-315A-E440-9462-B5DB4CAAC14A}"/>
              </a:ext>
            </a:extLst>
          </p:cNvPr>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panose="020B0604020202020204" pitchFamily="34" charset="0"/>
              </a:defRPr>
            </a:lvl1pPr>
          </a:lstStyle>
          <a:p>
            <a:fld id="{758E1DEA-4199-A442-BB3E-B724D1EF2B5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34" r:id="rId1"/>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0"/>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1C5CAA7-A4C5-D943-A5D2-F07BD027F71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5F94FA19-898B-5D47-8999-A5E8DC74256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D4B7D0-4303-CF44-96D5-09DB19B56EF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C5EE111F-8101-3B48-BF71-85B180C5B2B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2F8B5E68-2CAF-914D-92D4-A3C8FA6B410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C41920A-92A5-784B-B002-16C4184007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035"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D78BC2E1-3F86-0E47-8636-28CBF2A007E7}"/>
              </a:ext>
            </a:extLst>
          </p:cNvPr>
          <p:cNvGrpSpPr>
            <a:grpSpLocks/>
          </p:cNvGrpSpPr>
          <p:nvPr/>
        </p:nvGrpSpPr>
        <p:grpSpPr bwMode="auto">
          <a:xfrm>
            <a:off x="0" y="2286000"/>
            <a:ext cx="9144000" cy="3581400"/>
            <a:chOff x="0" y="1968"/>
            <a:chExt cx="5760" cy="2256"/>
          </a:xfrm>
        </p:grpSpPr>
        <p:sp>
          <p:nvSpPr>
            <p:cNvPr id="54281" name="Rectangle 3">
              <a:extLst>
                <a:ext uri="{FF2B5EF4-FFF2-40B4-BE49-F238E27FC236}">
                  <a16:creationId xmlns:a16="http://schemas.microsoft.com/office/drawing/2014/main" id="{3052BB97-B248-8B4A-A642-A658018605FA}"/>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2" name="Rectangle 4">
              <a:extLst>
                <a:ext uri="{FF2B5EF4-FFF2-40B4-BE49-F238E27FC236}">
                  <a16:creationId xmlns:a16="http://schemas.microsoft.com/office/drawing/2014/main" id="{CF1E9B14-75A1-6041-8446-3385EB98660E}"/>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3" name="Rectangle 5">
              <a:extLst>
                <a:ext uri="{FF2B5EF4-FFF2-40B4-BE49-F238E27FC236}">
                  <a16:creationId xmlns:a16="http://schemas.microsoft.com/office/drawing/2014/main" id="{64913786-F4D0-054A-B255-158B3853F3E3}"/>
                </a:ext>
              </a:extLst>
            </p:cNvPr>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4" name="Rectangle 6">
              <a:extLst>
                <a:ext uri="{FF2B5EF4-FFF2-40B4-BE49-F238E27FC236}">
                  <a16:creationId xmlns:a16="http://schemas.microsoft.com/office/drawing/2014/main" id="{F4CDF572-88FF-ED42-BDC4-D14040128F3F}"/>
                </a:ext>
              </a:extLst>
            </p:cNvPr>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5" name="Rectangle 7">
              <a:extLst>
                <a:ext uri="{FF2B5EF4-FFF2-40B4-BE49-F238E27FC236}">
                  <a16:creationId xmlns:a16="http://schemas.microsoft.com/office/drawing/2014/main" id="{67D12D13-7F9D-2F46-BAC4-DD6D79E60F5E}"/>
                </a:ext>
              </a:extLst>
            </p:cNvPr>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6" name="Rectangle 8">
              <a:extLst>
                <a:ext uri="{FF2B5EF4-FFF2-40B4-BE49-F238E27FC236}">
                  <a16:creationId xmlns:a16="http://schemas.microsoft.com/office/drawing/2014/main" id="{471E4792-37F8-8D44-8968-BE9310152503}"/>
                </a:ext>
              </a:extLst>
            </p:cNvPr>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7" name="Rectangle 9">
              <a:extLst>
                <a:ext uri="{FF2B5EF4-FFF2-40B4-BE49-F238E27FC236}">
                  <a16:creationId xmlns:a16="http://schemas.microsoft.com/office/drawing/2014/main" id="{39C88DAA-9EF5-6247-80D0-1BC0E0B0F702}"/>
                </a:ext>
              </a:extLst>
            </p:cNvPr>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8" name="Rectangle 10">
              <a:extLst>
                <a:ext uri="{FF2B5EF4-FFF2-40B4-BE49-F238E27FC236}">
                  <a16:creationId xmlns:a16="http://schemas.microsoft.com/office/drawing/2014/main" id="{872CE99B-FD02-0546-AF09-ADF7CC6B4F11}"/>
                </a:ext>
              </a:extLst>
            </p:cNvPr>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89" name="Rectangle 11">
              <a:extLst>
                <a:ext uri="{FF2B5EF4-FFF2-40B4-BE49-F238E27FC236}">
                  <a16:creationId xmlns:a16="http://schemas.microsoft.com/office/drawing/2014/main" id="{BE8887A7-982E-FC4A-92A4-E0F86110CBFC}"/>
                </a:ext>
              </a:extLst>
            </p:cNvPr>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0" name="Rectangle 12">
              <a:extLst>
                <a:ext uri="{FF2B5EF4-FFF2-40B4-BE49-F238E27FC236}">
                  <a16:creationId xmlns:a16="http://schemas.microsoft.com/office/drawing/2014/main" id="{E3DED8BF-FB92-E74C-8D2F-06E7B193171C}"/>
                </a:ext>
              </a:extLst>
            </p:cNvPr>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1" name="Rectangle 13">
              <a:extLst>
                <a:ext uri="{FF2B5EF4-FFF2-40B4-BE49-F238E27FC236}">
                  <a16:creationId xmlns:a16="http://schemas.microsoft.com/office/drawing/2014/main" id="{DD7F4F14-B9F9-EB45-A058-EFF8E7D7EE05}"/>
                </a:ext>
              </a:extLst>
            </p:cNvPr>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2" name="Rectangle 14">
              <a:extLst>
                <a:ext uri="{FF2B5EF4-FFF2-40B4-BE49-F238E27FC236}">
                  <a16:creationId xmlns:a16="http://schemas.microsoft.com/office/drawing/2014/main" id="{E0F2EC47-CBAE-4C42-9E03-BC6A10BB693D}"/>
                </a:ext>
              </a:extLst>
            </p:cNvPr>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3" name="Rectangle 15">
              <a:extLst>
                <a:ext uri="{FF2B5EF4-FFF2-40B4-BE49-F238E27FC236}">
                  <a16:creationId xmlns:a16="http://schemas.microsoft.com/office/drawing/2014/main" id="{31410EB3-5AD5-2E41-B02F-2AB0ADCC11B4}"/>
                </a:ext>
              </a:extLst>
            </p:cNvPr>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4" name="Rectangle 16">
              <a:extLst>
                <a:ext uri="{FF2B5EF4-FFF2-40B4-BE49-F238E27FC236}">
                  <a16:creationId xmlns:a16="http://schemas.microsoft.com/office/drawing/2014/main" id="{6681DA82-6D0E-1747-8C51-02211726E574}"/>
                </a:ext>
              </a:extLst>
            </p:cNvPr>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5" name="Rectangle 17">
              <a:extLst>
                <a:ext uri="{FF2B5EF4-FFF2-40B4-BE49-F238E27FC236}">
                  <a16:creationId xmlns:a16="http://schemas.microsoft.com/office/drawing/2014/main" id="{FAE5D622-605F-4F45-A399-1D63923DA073}"/>
                </a:ext>
              </a:extLst>
            </p:cNvPr>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6" name="Rectangle 18">
              <a:extLst>
                <a:ext uri="{FF2B5EF4-FFF2-40B4-BE49-F238E27FC236}">
                  <a16:creationId xmlns:a16="http://schemas.microsoft.com/office/drawing/2014/main" id="{7566B712-F203-B349-B1DD-4D44E2871E67}"/>
                </a:ext>
              </a:extLst>
            </p:cNvPr>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7" name="Rectangle 19">
              <a:extLst>
                <a:ext uri="{FF2B5EF4-FFF2-40B4-BE49-F238E27FC236}">
                  <a16:creationId xmlns:a16="http://schemas.microsoft.com/office/drawing/2014/main" id="{BCE1B524-A713-4242-8CEC-D48B0FF67A6A}"/>
                </a:ext>
              </a:extLst>
            </p:cNvPr>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8" name="Rectangle 20">
              <a:extLst>
                <a:ext uri="{FF2B5EF4-FFF2-40B4-BE49-F238E27FC236}">
                  <a16:creationId xmlns:a16="http://schemas.microsoft.com/office/drawing/2014/main" id="{97299015-69E1-C049-A8EF-616C9E3E396C}"/>
                </a:ext>
              </a:extLst>
            </p:cNvPr>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299" name="Rectangle 21">
              <a:extLst>
                <a:ext uri="{FF2B5EF4-FFF2-40B4-BE49-F238E27FC236}">
                  <a16:creationId xmlns:a16="http://schemas.microsoft.com/office/drawing/2014/main" id="{8F7C1A17-A421-2447-A4F9-EA982B12E682}"/>
                </a:ext>
              </a:extLst>
            </p:cNvPr>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0" name="Rectangle 22">
              <a:extLst>
                <a:ext uri="{FF2B5EF4-FFF2-40B4-BE49-F238E27FC236}">
                  <a16:creationId xmlns:a16="http://schemas.microsoft.com/office/drawing/2014/main" id="{1B96CC57-5D77-4D44-B8AC-3AC1A1381D40}"/>
                </a:ext>
              </a:extLst>
            </p:cNvPr>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1" name="Rectangle 23">
              <a:extLst>
                <a:ext uri="{FF2B5EF4-FFF2-40B4-BE49-F238E27FC236}">
                  <a16:creationId xmlns:a16="http://schemas.microsoft.com/office/drawing/2014/main" id="{33DED96A-5BB5-D742-8F12-AC303F4EB88C}"/>
                </a:ext>
              </a:extLst>
            </p:cNvPr>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2" name="Rectangle 24">
              <a:extLst>
                <a:ext uri="{FF2B5EF4-FFF2-40B4-BE49-F238E27FC236}">
                  <a16:creationId xmlns:a16="http://schemas.microsoft.com/office/drawing/2014/main" id="{A7A9A370-CC02-0B4C-9271-8DE941DC9161}"/>
                </a:ext>
              </a:extLst>
            </p:cNvPr>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3" name="Rectangle 25">
              <a:extLst>
                <a:ext uri="{FF2B5EF4-FFF2-40B4-BE49-F238E27FC236}">
                  <a16:creationId xmlns:a16="http://schemas.microsoft.com/office/drawing/2014/main" id="{B8E488A3-4EBC-CC4E-97DD-ADE8269760AB}"/>
                </a:ext>
              </a:extLst>
            </p:cNvPr>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4" name="Rectangle 26">
              <a:extLst>
                <a:ext uri="{FF2B5EF4-FFF2-40B4-BE49-F238E27FC236}">
                  <a16:creationId xmlns:a16="http://schemas.microsoft.com/office/drawing/2014/main" id="{983E3F69-9B6F-4A4E-AD5E-D57C1640FF40}"/>
                </a:ext>
              </a:extLst>
            </p:cNvPr>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5" name="Rectangle 27">
              <a:extLst>
                <a:ext uri="{FF2B5EF4-FFF2-40B4-BE49-F238E27FC236}">
                  <a16:creationId xmlns:a16="http://schemas.microsoft.com/office/drawing/2014/main" id="{6B5355D9-68B5-1F47-AE66-3CA3C121C81E}"/>
                </a:ext>
              </a:extLst>
            </p:cNvPr>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6" name="Rectangle 28">
              <a:extLst>
                <a:ext uri="{FF2B5EF4-FFF2-40B4-BE49-F238E27FC236}">
                  <a16:creationId xmlns:a16="http://schemas.microsoft.com/office/drawing/2014/main" id="{0AA5CBA8-B723-5B46-A7AD-3779FC8EC78E}"/>
                </a:ext>
              </a:extLst>
            </p:cNvPr>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7" name="Rectangle 29">
              <a:extLst>
                <a:ext uri="{FF2B5EF4-FFF2-40B4-BE49-F238E27FC236}">
                  <a16:creationId xmlns:a16="http://schemas.microsoft.com/office/drawing/2014/main" id="{458005B8-5C8C-5C4B-8EE8-AE711B3B1BA2}"/>
                </a:ext>
              </a:extLst>
            </p:cNvPr>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8" name="Rectangle 30">
              <a:extLst>
                <a:ext uri="{FF2B5EF4-FFF2-40B4-BE49-F238E27FC236}">
                  <a16:creationId xmlns:a16="http://schemas.microsoft.com/office/drawing/2014/main" id="{19E003C4-9E05-0140-90F0-8F67272936FC}"/>
                </a:ext>
              </a:extLst>
            </p:cNvPr>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09" name="Rectangle 31">
              <a:extLst>
                <a:ext uri="{FF2B5EF4-FFF2-40B4-BE49-F238E27FC236}">
                  <a16:creationId xmlns:a16="http://schemas.microsoft.com/office/drawing/2014/main" id="{30E77368-203E-2640-89D2-4887633862AD}"/>
                </a:ext>
              </a:extLst>
            </p:cNvPr>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0" name="Rectangle 32">
              <a:extLst>
                <a:ext uri="{FF2B5EF4-FFF2-40B4-BE49-F238E27FC236}">
                  <a16:creationId xmlns:a16="http://schemas.microsoft.com/office/drawing/2014/main" id="{D17AD357-D590-CC4D-A171-C436535C72AB}"/>
                </a:ext>
              </a:extLst>
            </p:cNvPr>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1" name="Rectangle 33">
              <a:extLst>
                <a:ext uri="{FF2B5EF4-FFF2-40B4-BE49-F238E27FC236}">
                  <a16:creationId xmlns:a16="http://schemas.microsoft.com/office/drawing/2014/main" id="{8EE517CD-98FC-2C43-B5FF-02817C60A5E8}"/>
                </a:ext>
              </a:extLst>
            </p:cNvPr>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2" name="Rectangle 34">
              <a:extLst>
                <a:ext uri="{FF2B5EF4-FFF2-40B4-BE49-F238E27FC236}">
                  <a16:creationId xmlns:a16="http://schemas.microsoft.com/office/drawing/2014/main" id="{E584B2E9-1239-384E-8249-63937168910F}"/>
                </a:ext>
              </a:extLst>
            </p:cNvPr>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3" name="Rectangle 35">
              <a:extLst>
                <a:ext uri="{FF2B5EF4-FFF2-40B4-BE49-F238E27FC236}">
                  <a16:creationId xmlns:a16="http://schemas.microsoft.com/office/drawing/2014/main" id="{41836CC2-04C4-134B-8CAA-3D8A956BB643}"/>
                </a:ext>
              </a:extLst>
            </p:cNvPr>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4" name="Rectangle 36">
              <a:extLst>
                <a:ext uri="{FF2B5EF4-FFF2-40B4-BE49-F238E27FC236}">
                  <a16:creationId xmlns:a16="http://schemas.microsoft.com/office/drawing/2014/main" id="{CC93B636-BFC6-8946-AE5F-54E952A3A1AC}"/>
                </a:ext>
              </a:extLst>
            </p:cNvPr>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5" name="Rectangle 37">
              <a:extLst>
                <a:ext uri="{FF2B5EF4-FFF2-40B4-BE49-F238E27FC236}">
                  <a16:creationId xmlns:a16="http://schemas.microsoft.com/office/drawing/2014/main" id="{3BAEBB38-303D-AD47-B771-4FF23E4179D4}"/>
                </a:ext>
              </a:extLst>
            </p:cNvPr>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6" name="Rectangle 38">
              <a:extLst>
                <a:ext uri="{FF2B5EF4-FFF2-40B4-BE49-F238E27FC236}">
                  <a16:creationId xmlns:a16="http://schemas.microsoft.com/office/drawing/2014/main" id="{0B77ED42-CFAC-494B-B24B-4D49CC2434F2}"/>
                </a:ext>
              </a:extLst>
            </p:cNvPr>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7" name="Rectangle 39">
              <a:extLst>
                <a:ext uri="{FF2B5EF4-FFF2-40B4-BE49-F238E27FC236}">
                  <a16:creationId xmlns:a16="http://schemas.microsoft.com/office/drawing/2014/main" id="{1F8C4344-06A3-4046-8B85-EB08174B2D29}"/>
                </a:ext>
              </a:extLst>
            </p:cNvPr>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8" name="Rectangle 40">
              <a:extLst>
                <a:ext uri="{FF2B5EF4-FFF2-40B4-BE49-F238E27FC236}">
                  <a16:creationId xmlns:a16="http://schemas.microsoft.com/office/drawing/2014/main" id="{3C393A29-3F5A-4D4B-BAA6-75DB96860DBF}"/>
                </a:ext>
              </a:extLst>
            </p:cNvPr>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19" name="Rectangle 41">
              <a:extLst>
                <a:ext uri="{FF2B5EF4-FFF2-40B4-BE49-F238E27FC236}">
                  <a16:creationId xmlns:a16="http://schemas.microsoft.com/office/drawing/2014/main" id="{AFAE6AD8-4FDD-FB48-A1F4-3F165AD6DB5C}"/>
                </a:ext>
              </a:extLst>
            </p:cNvPr>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0" name="Rectangle 42">
              <a:extLst>
                <a:ext uri="{FF2B5EF4-FFF2-40B4-BE49-F238E27FC236}">
                  <a16:creationId xmlns:a16="http://schemas.microsoft.com/office/drawing/2014/main" id="{2282A528-8B76-A74C-8BD3-F602AFE43EE0}"/>
                </a:ext>
              </a:extLst>
            </p:cNvPr>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1" name="Rectangle 43">
              <a:extLst>
                <a:ext uri="{FF2B5EF4-FFF2-40B4-BE49-F238E27FC236}">
                  <a16:creationId xmlns:a16="http://schemas.microsoft.com/office/drawing/2014/main" id="{D3AB2EE5-D92D-694A-AFCD-46452DC34875}"/>
                </a:ext>
              </a:extLst>
            </p:cNvPr>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2" name="Rectangle 44">
              <a:extLst>
                <a:ext uri="{FF2B5EF4-FFF2-40B4-BE49-F238E27FC236}">
                  <a16:creationId xmlns:a16="http://schemas.microsoft.com/office/drawing/2014/main" id="{D63AADC7-C3D8-264D-9827-B2EAF1F68736}"/>
                </a:ext>
              </a:extLst>
            </p:cNvPr>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3" name="Rectangle 45">
              <a:extLst>
                <a:ext uri="{FF2B5EF4-FFF2-40B4-BE49-F238E27FC236}">
                  <a16:creationId xmlns:a16="http://schemas.microsoft.com/office/drawing/2014/main" id="{940FE35F-6DE8-2144-B16B-1E6277434383}"/>
                </a:ext>
              </a:extLst>
            </p:cNvPr>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4" name="Rectangle 46">
              <a:extLst>
                <a:ext uri="{FF2B5EF4-FFF2-40B4-BE49-F238E27FC236}">
                  <a16:creationId xmlns:a16="http://schemas.microsoft.com/office/drawing/2014/main" id="{51DBC9AA-3106-2747-8561-8B88110BC7EE}"/>
                </a:ext>
              </a:extLst>
            </p:cNvPr>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5" name="Rectangle 47">
              <a:extLst>
                <a:ext uri="{FF2B5EF4-FFF2-40B4-BE49-F238E27FC236}">
                  <a16:creationId xmlns:a16="http://schemas.microsoft.com/office/drawing/2014/main" id="{5A0C8333-9198-A347-8A98-CB1070E7C76F}"/>
                </a:ext>
              </a:extLst>
            </p:cNvPr>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6" name="Rectangle 48">
              <a:extLst>
                <a:ext uri="{FF2B5EF4-FFF2-40B4-BE49-F238E27FC236}">
                  <a16:creationId xmlns:a16="http://schemas.microsoft.com/office/drawing/2014/main" id="{4EFAEF5F-7AD4-8E43-8FE4-E684E01015B2}"/>
                </a:ext>
              </a:extLst>
            </p:cNvPr>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7" name="Rectangle 49">
              <a:extLst>
                <a:ext uri="{FF2B5EF4-FFF2-40B4-BE49-F238E27FC236}">
                  <a16:creationId xmlns:a16="http://schemas.microsoft.com/office/drawing/2014/main" id="{2D8757F2-CF5E-864C-A27E-C9129C176122}"/>
                </a:ext>
              </a:extLst>
            </p:cNvPr>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8" name="Rectangle 50">
              <a:extLst>
                <a:ext uri="{FF2B5EF4-FFF2-40B4-BE49-F238E27FC236}">
                  <a16:creationId xmlns:a16="http://schemas.microsoft.com/office/drawing/2014/main" id="{79FC4A07-843A-4C4B-B65A-834A11C61CEC}"/>
                </a:ext>
              </a:extLst>
            </p:cNvPr>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29" name="Rectangle 51">
              <a:extLst>
                <a:ext uri="{FF2B5EF4-FFF2-40B4-BE49-F238E27FC236}">
                  <a16:creationId xmlns:a16="http://schemas.microsoft.com/office/drawing/2014/main" id="{B3ACDA47-AAE8-4B45-80A0-4A6BAE146BF5}"/>
                </a:ext>
              </a:extLst>
            </p:cNvPr>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0" name="Rectangle 52">
              <a:extLst>
                <a:ext uri="{FF2B5EF4-FFF2-40B4-BE49-F238E27FC236}">
                  <a16:creationId xmlns:a16="http://schemas.microsoft.com/office/drawing/2014/main" id="{B82BE9BC-F27A-834F-B718-9F4741626790}"/>
                </a:ext>
              </a:extLst>
            </p:cNvPr>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1" name="Rectangle 53">
              <a:extLst>
                <a:ext uri="{FF2B5EF4-FFF2-40B4-BE49-F238E27FC236}">
                  <a16:creationId xmlns:a16="http://schemas.microsoft.com/office/drawing/2014/main" id="{C48D669E-B8FB-5640-A690-0B533A386D7D}"/>
                </a:ext>
              </a:extLst>
            </p:cNvPr>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2" name="Rectangle 54">
              <a:extLst>
                <a:ext uri="{FF2B5EF4-FFF2-40B4-BE49-F238E27FC236}">
                  <a16:creationId xmlns:a16="http://schemas.microsoft.com/office/drawing/2014/main" id="{38CAE7FF-505C-A94C-8424-7228085119E8}"/>
                </a:ext>
              </a:extLst>
            </p:cNvPr>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3" name="Rectangle 55">
              <a:extLst>
                <a:ext uri="{FF2B5EF4-FFF2-40B4-BE49-F238E27FC236}">
                  <a16:creationId xmlns:a16="http://schemas.microsoft.com/office/drawing/2014/main" id="{8E42AD9A-2DBC-4847-9144-1988BFE0D19F}"/>
                </a:ext>
              </a:extLst>
            </p:cNvPr>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4" name="Rectangle 56">
              <a:extLst>
                <a:ext uri="{FF2B5EF4-FFF2-40B4-BE49-F238E27FC236}">
                  <a16:creationId xmlns:a16="http://schemas.microsoft.com/office/drawing/2014/main" id="{840542B2-62A9-5E46-A373-294B1D96C030}"/>
                </a:ext>
              </a:extLst>
            </p:cNvPr>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5" name="Rectangle 57">
              <a:extLst>
                <a:ext uri="{FF2B5EF4-FFF2-40B4-BE49-F238E27FC236}">
                  <a16:creationId xmlns:a16="http://schemas.microsoft.com/office/drawing/2014/main" id="{E8541AA6-9B1A-374E-B760-01D042A6B316}"/>
                </a:ext>
              </a:extLst>
            </p:cNvPr>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6" name="Rectangle 58">
              <a:extLst>
                <a:ext uri="{FF2B5EF4-FFF2-40B4-BE49-F238E27FC236}">
                  <a16:creationId xmlns:a16="http://schemas.microsoft.com/office/drawing/2014/main" id="{1D5A4C8E-4369-5747-B3DF-CC78B86EF3C7}"/>
                </a:ext>
              </a:extLst>
            </p:cNvPr>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7" name="Rectangle 59">
              <a:extLst>
                <a:ext uri="{FF2B5EF4-FFF2-40B4-BE49-F238E27FC236}">
                  <a16:creationId xmlns:a16="http://schemas.microsoft.com/office/drawing/2014/main" id="{7C7F2D37-FAF8-BC4E-B852-1E0715025951}"/>
                </a:ext>
              </a:extLst>
            </p:cNvPr>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8" name="Rectangle 60">
              <a:extLst>
                <a:ext uri="{FF2B5EF4-FFF2-40B4-BE49-F238E27FC236}">
                  <a16:creationId xmlns:a16="http://schemas.microsoft.com/office/drawing/2014/main" id="{CF6B4A8D-2A64-8547-8B53-5EE87B51BC15}"/>
                </a:ext>
              </a:extLst>
            </p:cNvPr>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39" name="Rectangle 61">
              <a:extLst>
                <a:ext uri="{FF2B5EF4-FFF2-40B4-BE49-F238E27FC236}">
                  <a16:creationId xmlns:a16="http://schemas.microsoft.com/office/drawing/2014/main" id="{51F4309D-E019-1740-B548-7225347F151E}"/>
                </a:ext>
              </a:extLst>
            </p:cNvPr>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40" name="Rectangle 62">
              <a:extLst>
                <a:ext uri="{FF2B5EF4-FFF2-40B4-BE49-F238E27FC236}">
                  <a16:creationId xmlns:a16="http://schemas.microsoft.com/office/drawing/2014/main" id="{FBD74318-52FC-B448-97AA-0138EE1D72E3}"/>
                </a:ext>
              </a:extLst>
            </p:cNvPr>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41" name="Rectangle 63">
              <a:extLst>
                <a:ext uri="{FF2B5EF4-FFF2-40B4-BE49-F238E27FC236}">
                  <a16:creationId xmlns:a16="http://schemas.microsoft.com/office/drawing/2014/main" id="{37492B53-702C-EA41-A9A6-77D9B4697F0A}"/>
                </a:ext>
              </a:extLst>
            </p:cNvPr>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42" name="Rectangle 64">
              <a:extLst>
                <a:ext uri="{FF2B5EF4-FFF2-40B4-BE49-F238E27FC236}">
                  <a16:creationId xmlns:a16="http://schemas.microsoft.com/office/drawing/2014/main" id="{85DFE864-B4A5-9844-8056-2F7209EB98F5}"/>
                </a:ext>
              </a:extLst>
            </p:cNvPr>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sp>
          <p:nvSpPr>
            <p:cNvPr id="54343" name="Rectangle 65">
              <a:extLst>
                <a:ext uri="{FF2B5EF4-FFF2-40B4-BE49-F238E27FC236}">
                  <a16:creationId xmlns:a16="http://schemas.microsoft.com/office/drawing/2014/main" id="{90F8717A-FEFE-684E-9C12-9F69CE93ADB9}"/>
                </a:ext>
              </a:extLst>
            </p:cNvPr>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a typeface="Osaka" panose="020B0600000000000000" pitchFamily="34" charset="-128"/>
              </a:endParaRPr>
            </a:p>
          </p:txBody>
        </p:sp>
      </p:grpSp>
      <p:sp>
        <p:nvSpPr>
          <p:cNvPr id="54275" name="Rectangle 66">
            <a:extLst>
              <a:ext uri="{FF2B5EF4-FFF2-40B4-BE49-F238E27FC236}">
                <a16:creationId xmlns:a16="http://schemas.microsoft.com/office/drawing/2014/main" id="{0316F0FF-C001-AA49-89F7-CA9026294F7E}"/>
              </a:ext>
            </a:extLst>
          </p:cNvPr>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4276" name="Rectangle 67">
            <a:extLst>
              <a:ext uri="{FF2B5EF4-FFF2-40B4-BE49-F238E27FC236}">
                <a16:creationId xmlns:a16="http://schemas.microsoft.com/office/drawing/2014/main" id="{86B5DE7D-1CEA-2F4C-B65D-11F0B30F3673}"/>
              </a:ext>
            </a:extLst>
          </p:cNvPr>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a:extLst>
              <a:ext uri="{FF2B5EF4-FFF2-40B4-BE49-F238E27FC236}">
                <a16:creationId xmlns:a16="http://schemas.microsoft.com/office/drawing/2014/main" id="{2A5A4A83-4336-A24A-9843-EED197CAA536}"/>
              </a:ext>
            </a:extLst>
          </p:cNvPr>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a:defRPr/>
            </a:pPr>
            <a:endParaRPr lang="en-US" altLang="ja-JP"/>
          </a:p>
        </p:txBody>
      </p:sp>
      <p:sp>
        <p:nvSpPr>
          <p:cNvPr id="11333" name="Rectangle 69">
            <a:extLst>
              <a:ext uri="{FF2B5EF4-FFF2-40B4-BE49-F238E27FC236}">
                <a16:creationId xmlns:a16="http://schemas.microsoft.com/office/drawing/2014/main" id="{771E9521-EFFB-EE44-902A-60AA480DDA2C}"/>
              </a:ext>
            </a:extLst>
          </p:cNvPr>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a:defRPr/>
            </a:pPr>
            <a:endParaRPr lang="en-US" altLang="ja-JP"/>
          </a:p>
        </p:txBody>
      </p:sp>
      <p:sp>
        <p:nvSpPr>
          <p:cNvPr id="11334" name="Rectangle 70">
            <a:extLst>
              <a:ext uri="{FF2B5EF4-FFF2-40B4-BE49-F238E27FC236}">
                <a16:creationId xmlns:a16="http://schemas.microsoft.com/office/drawing/2014/main" id="{369C94E0-0452-5147-AC3B-13C9853AB3E0}"/>
              </a:ext>
            </a:extLst>
          </p:cNvPr>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2" charset="0"/>
                <a:ea typeface="Osaka" panose="020B0600000000000000" pitchFamily="34" charset="-128"/>
              </a:defRPr>
            </a:lvl1pPr>
          </a:lstStyle>
          <a:p>
            <a:fld id="{49533608-01A2-4A42-94D6-C400C12B9EA7}" type="slidenum">
              <a:rPr lang="en-US" altLang="ja-JP"/>
              <a:pPr/>
              <a:t>‹#›</a:t>
            </a:fld>
            <a:endParaRPr lang="en-US" altLang="ja-JP"/>
          </a:p>
        </p:txBody>
      </p:sp>
      <p:pic>
        <p:nvPicPr>
          <p:cNvPr id="54280" name="Picture 71">
            <a:extLst>
              <a:ext uri="{FF2B5EF4-FFF2-40B4-BE49-F238E27FC236}">
                <a16:creationId xmlns:a16="http://schemas.microsoft.com/office/drawing/2014/main" id="{0F945DE7-9607-184A-B4E4-E0F86238D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03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a:extLst>
              <a:ext uri="{FF2B5EF4-FFF2-40B4-BE49-F238E27FC236}">
                <a16:creationId xmlns:a16="http://schemas.microsoft.com/office/drawing/2014/main" id="{3265ADA0-90A3-694D-866A-25E0F6F55206}"/>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56323" name="Freeform 1027">
            <a:extLst>
              <a:ext uri="{FF2B5EF4-FFF2-40B4-BE49-F238E27FC236}">
                <a16:creationId xmlns:a16="http://schemas.microsoft.com/office/drawing/2014/main" id="{F776842B-EF99-DC44-9DC7-A325B15FB3A6}"/>
              </a:ext>
            </a:extLst>
          </p:cNvPr>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24" name="Freeform 1028">
            <a:extLst>
              <a:ext uri="{FF2B5EF4-FFF2-40B4-BE49-F238E27FC236}">
                <a16:creationId xmlns:a16="http://schemas.microsoft.com/office/drawing/2014/main" id="{DC2D81D9-1D38-7046-A147-E6721042CDD9}"/>
              </a:ext>
            </a:extLst>
          </p:cNvPr>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5" name="Freeform 1029">
            <a:extLst>
              <a:ext uri="{FF2B5EF4-FFF2-40B4-BE49-F238E27FC236}">
                <a16:creationId xmlns:a16="http://schemas.microsoft.com/office/drawing/2014/main" id="{405C8E28-A61F-EA45-B6E3-40F74D4A8F9E}"/>
              </a:ext>
            </a:extLst>
          </p:cNvPr>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6" name="Freeform 1030">
            <a:extLst>
              <a:ext uri="{FF2B5EF4-FFF2-40B4-BE49-F238E27FC236}">
                <a16:creationId xmlns:a16="http://schemas.microsoft.com/office/drawing/2014/main" id="{F43CCDAD-5796-E244-BCF9-FC62BDCA1077}"/>
              </a:ext>
            </a:extLst>
          </p:cNvPr>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7" name="Freeform 1031">
            <a:extLst>
              <a:ext uri="{FF2B5EF4-FFF2-40B4-BE49-F238E27FC236}">
                <a16:creationId xmlns:a16="http://schemas.microsoft.com/office/drawing/2014/main" id="{9512EC9C-642E-F346-94C0-C054BBA2AA84}"/>
              </a:ext>
            </a:extLst>
          </p:cNvPr>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8" name="Freeform 1032">
            <a:extLst>
              <a:ext uri="{FF2B5EF4-FFF2-40B4-BE49-F238E27FC236}">
                <a16:creationId xmlns:a16="http://schemas.microsoft.com/office/drawing/2014/main" id="{F5316D86-A37A-B348-99F0-B027DE9FCD97}"/>
              </a:ext>
            </a:extLst>
          </p:cNvPr>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29" name="Freeform 1033">
            <a:extLst>
              <a:ext uri="{FF2B5EF4-FFF2-40B4-BE49-F238E27FC236}">
                <a16:creationId xmlns:a16="http://schemas.microsoft.com/office/drawing/2014/main" id="{DAF64B88-15FC-BE40-93FE-2B944767361E}"/>
              </a:ext>
            </a:extLst>
          </p:cNvPr>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30" name="Freeform 1034">
            <a:extLst>
              <a:ext uri="{FF2B5EF4-FFF2-40B4-BE49-F238E27FC236}">
                <a16:creationId xmlns:a16="http://schemas.microsoft.com/office/drawing/2014/main" id="{D2359859-119F-BF48-95EC-C1D25880663F}"/>
              </a:ext>
            </a:extLst>
          </p:cNvPr>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31" name="Rectangle 1035">
            <a:extLst>
              <a:ext uri="{FF2B5EF4-FFF2-40B4-BE49-F238E27FC236}">
                <a16:creationId xmlns:a16="http://schemas.microsoft.com/office/drawing/2014/main" id="{910D5B67-B2D1-964B-B31A-C8B45C89AF9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32" name="Rectangle 1036">
            <a:extLst>
              <a:ext uri="{FF2B5EF4-FFF2-40B4-BE49-F238E27FC236}">
                <a16:creationId xmlns:a16="http://schemas.microsoft.com/office/drawing/2014/main" id="{C6231CC3-3940-214C-AA41-BC3A6D715C9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6797" name="Rectangle 1037">
            <a:extLst>
              <a:ext uri="{FF2B5EF4-FFF2-40B4-BE49-F238E27FC236}">
                <a16:creationId xmlns:a16="http://schemas.microsoft.com/office/drawing/2014/main" id="{CC71D8FB-55A5-824B-B003-3C1F33852BB1}"/>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886798" name="Rectangle 1038">
            <a:extLst>
              <a:ext uri="{FF2B5EF4-FFF2-40B4-BE49-F238E27FC236}">
                <a16:creationId xmlns:a16="http://schemas.microsoft.com/office/drawing/2014/main" id="{B10BFA48-5BB1-5A46-9297-5A81CCD10269}"/>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p>
        </p:txBody>
      </p:sp>
      <p:sp>
        <p:nvSpPr>
          <p:cNvPr id="886799" name="Rectangle 1039">
            <a:extLst>
              <a:ext uri="{FF2B5EF4-FFF2-40B4-BE49-F238E27FC236}">
                <a16:creationId xmlns:a16="http://schemas.microsoft.com/office/drawing/2014/main" id="{9908EBBA-52D4-1541-9419-F943B5EC328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7A951EC8-3D4E-9542-A29E-903BF497998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37" r:id="rId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3154" name="Rectangle 2">
            <a:extLst>
              <a:ext uri="{FF2B5EF4-FFF2-40B4-BE49-F238E27FC236}">
                <a16:creationId xmlns:a16="http://schemas.microsoft.com/office/drawing/2014/main" id="{87EC1274-B3B5-4842-A3E6-A07D8AA58A29}"/>
              </a:ext>
            </a:extLst>
          </p:cNvPr>
          <p:cNvSpPr>
            <a:spLocks noGrp="1" noChangeArrowheads="1"/>
          </p:cNvSpPr>
          <p:nvPr>
            <p:ph type="title"/>
          </p:nvPr>
        </p:nvSpPr>
        <p:spPr bwMode="auto">
          <a:xfrm>
            <a:off x="1447800" y="609600"/>
            <a:ext cx="7239000" cy="11430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a:extLst>
              <a:ext uri="{FF2B5EF4-FFF2-40B4-BE49-F238E27FC236}">
                <a16:creationId xmlns:a16="http://schemas.microsoft.com/office/drawing/2014/main" id="{D81338B3-D08B-3948-BEE9-AC3728FAA9CC}"/>
              </a:ext>
            </a:extLst>
          </p:cNvPr>
          <p:cNvSpPr>
            <a:spLocks noGrp="1" noChangeArrowheads="1"/>
          </p:cNvSpPr>
          <p:nvPr>
            <p:ph type="body" idx="1"/>
          </p:nvPr>
        </p:nvSpPr>
        <p:spPr bwMode="auto">
          <a:xfrm>
            <a:off x="2286000" y="1981200"/>
            <a:ext cx="6400800" cy="41148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a:extLst>
              <a:ext uri="{FF2B5EF4-FFF2-40B4-BE49-F238E27FC236}">
                <a16:creationId xmlns:a16="http://schemas.microsoft.com/office/drawing/2014/main" id="{197141A6-D1CB-F348-80F8-72011ED0E473}"/>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panose="020B0604030504040204" pitchFamily="34" charset="0"/>
                <a:ea typeface="Osaka" panose="020B0600000000000000" pitchFamily="34" charset="-128"/>
              </a:defRPr>
            </a:lvl1pPr>
          </a:lstStyle>
          <a:p>
            <a:endParaRPr lang="en-US" altLang="en-US"/>
          </a:p>
        </p:txBody>
      </p:sp>
      <p:sp>
        <p:nvSpPr>
          <p:cNvPr id="1073157" name="Rectangle 5">
            <a:extLst>
              <a:ext uri="{FF2B5EF4-FFF2-40B4-BE49-F238E27FC236}">
                <a16:creationId xmlns:a16="http://schemas.microsoft.com/office/drawing/2014/main" id="{C011B4A3-52AF-0B4C-A90D-56964757EDAE}"/>
              </a:ext>
            </a:extLst>
          </p:cNvPr>
          <p:cNvSpPr>
            <a:spLocks noGrp="1" noChangeArrowheads="1"/>
          </p:cNvSpPr>
          <p:nvPr>
            <p:ph type="ftr" sz="quarter" idx="3"/>
          </p:nvPr>
        </p:nvSpPr>
        <p:spPr bwMode="auto">
          <a:xfrm>
            <a:off x="3200400" y="6248400"/>
            <a:ext cx="28956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panose="020B0604030504040204" pitchFamily="34" charset="0"/>
                <a:ea typeface="Osaka" panose="020B0600000000000000" pitchFamily="34" charset="-128"/>
              </a:defRPr>
            </a:lvl1pPr>
          </a:lstStyle>
          <a:p>
            <a:endParaRPr lang="en-US" altLang="en-US"/>
          </a:p>
        </p:txBody>
      </p:sp>
      <p:sp>
        <p:nvSpPr>
          <p:cNvPr id="1073158" name="Rectangle 6">
            <a:extLst>
              <a:ext uri="{FF2B5EF4-FFF2-40B4-BE49-F238E27FC236}">
                <a16:creationId xmlns:a16="http://schemas.microsoft.com/office/drawing/2014/main" id="{3EBFA6FE-E08E-C149-B7D5-9EA8559D1CCB}"/>
              </a:ext>
            </a:extLst>
          </p:cNvPr>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Verdana" panose="020B0604030504040204" pitchFamily="34" charset="0"/>
                <a:ea typeface="Osaka" panose="020B0600000000000000" pitchFamily="34" charset="-128"/>
              </a:defRPr>
            </a:lvl1pPr>
          </a:lstStyle>
          <a:p>
            <a:fld id="{6C584F5E-B21C-6C47-98DB-7033F264449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065" r:id="rId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15.xm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1.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04.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0.xml"/><Relationship Id="rId1" Type="http://schemas.openxmlformats.org/officeDocument/2006/relationships/slideLayout" Target="../slideLayouts/slideLayout59.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6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6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0.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43.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AE17A071-EDD8-0142-A608-9B539D164994}"/>
              </a:ext>
            </a:extLst>
          </p:cNvPr>
          <p:cNvSpPr>
            <a:spLocks noGrp="1" noChangeArrowheads="1"/>
          </p:cNvSpPr>
          <p:nvPr>
            <p:ph type="ctrTitle"/>
          </p:nvPr>
        </p:nvSpPr>
        <p:spPr>
          <a:xfrm>
            <a:off x="457200" y="685800"/>
            <a:ext cx="8229600" cy="2362200"/>
          </a:xfrm>
        </p:spPr>
        <p:txBody>
          <a:bodyPr/>
          <a:lstStyle/>
          <a:p>
            <a:pPr eaLnBrk="1" hangingPunct="1"/>
            <a:r>
              <a:rPr kumimoji="0" lang="en-US" altLang="en-US" sz="6600" b="1"/>
              <a:t>Bố Cục Giải Kinh</a:t>
            </a:r>
            <a:endParaRPr kumimoji="0" lang="en-US" altLang="en-US" sz="5400"/>
          </a:p>
        </p:txBody>
      </p:sp>
      <p:sp>
        <p:nvSpPr>
          <p:cNvPr id="101380" name="Text Box 4">
            <a:extLst>
              <a:ext uri="{FF2B5EF4-FFF2-40B4-BE49-F238E27FC236}">
                <a16:creationId xmlns:a16="http://schemas.microsoft.com/office/drawing/2014/main" id="{5A3156D3-3733-884F-98B9-8262EDA437EA}"/>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ea typeface="Osaka" panose="020B0600000000000000" pitchFamily="34" charset="-128"/>
              </a:rPr>
              <a:t>31</a:t>
            </a:r>
            <a:endParaRPr lang="en-US" altLang="en-US">
              <a:latin typeface="Arial" panose="020B0604020202020204" pitchFamily="34" charset="0"/>
              <a:ea typeface="Osaka" panose="020B0600000000000000" pitchFamily="34" charset="-128"/>
            </a:endParaRPr>
          </a:p>
        </p:txBody>
      </p:sp>
      <p:sp>
        <p:nvSpPr>
          <p:cNvPr id="100355" name="Rectangle 5">
            <a:extLst>
              <a:ext uri="{FF2B5EF4-FFF2-40B4-BE49-F238E27FC236}">
                <a16:creationId xmlns:a16="http://schemas.microsoft.com/office/drawing/2014/main" id="{04ECAB57-639C-B54B-A2F1-3E0690C08240}"/>
              </a:ext>
            </a:extLst>
          </p:cNvPr>
          <p:cNvSpPr>
            <a:spLocks noGrp="1" noChangeArrowheads="1"/>
          </p:cNvSpPr>
          <p:nvPr>
            <p:ph type="subTitle" idx="1"/>
          </p:nvPr>
        </p:nvSpPr>
        <p:spPr>
          <a:xfrm>
            <a:off x="827088" y="3886200"/>
            <a:ext cx="7561262" cy="1752600"/>
          </a:xfrm>
        </p:spPr>
        <p:txBody>
          <a:bodyPr/>
          <a:lstStyle/>
          <a:p>
            <a:pPr eaLnBrk="1" hangingPunct="1">
              <a:buFont typeface="Wingdings" pitchFamily="2" charset="2"/>
              <a:buNone/>
            </a:pPr>
            <a:r>
              <a:rPr kumimoji="0" lang="en-US" altLang="en-US" sz="4800" b="1"/>
              <a:t>Cách thực hiện </a:t>
            </a:r>
            <a:br>
              <a:rPr kumimoji="0" lang="en-US" altLang="en-US" sz="4800" b="1"/>
            </a:br>
            <a:r>
              <a:rPr kumimoji="0" lang="en-US" altLang="en-US" sz="4800" b="1"/>
              <a:t>bố cục dựa trên bản văn</a:t>
            </a:r>
          </a:p>
        </p:txBody>
      </p:sp>
      <p:sp>
        <p:nvSpPr>
          <p:cNvPr id="6" name="Text Box 5">
            <a:extLst>
              <a:ext uri="{FF2B5EF4-FFF2-40B4-BE49-F238E27FC236}">
                <a16:creationId xmlns:a16="http://schemas.microsoft.com/office/drawing/2014/main" id="{1A4F0F9F-4551-C047-A7BC-8FA37E3DCD2D}"/>
              </a:ext>
            </a:extLst>
          </p:cNvPr>
          <p:cNvSpPr txBox="1">
            <a:spLocks noChangeArrowheads="1"/>
          </p:cNvSpPr>
          <p:nvPr/>
        </p:nvSpPr>
        <p:spPr bwMode="auto">
          <a:xfrm>
            <a:off x="0" y="6096000"/>
            <a:ext cx="90678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fontAlgn="auto" hangingPunct="1">
              <a:spcBef>
                <a:spcPts val="0"/>
              </a:spcBef>
              <a:spcAft>
                <a:spcPts val="0"/>
              </a:spcAft>
              <a:defRPr/>
            </a:pPr>
            <a:r>
              <a:rPr lang="en-US" sz="2000" b="1" kern="0" dirty="0">
                <a:solidFill>
                  <a:srgbClr val="FFFFFF"/>
                </a:solidFill>
                <a:latin typeface="Arial"/>
                <a:ea typeface="ＭＳ Ｐゴシック" charset="-128"/>
                <a:cs typeface="Arial"/>
              </a:rPr>
              <a:t>Dr. Rick Griffith • Singapore Bible College</a:t>
            </a:r>
          </a:p>
          <a:p>
            <a:pPr algn="ctr" eaLnBrk="1" fontAlgn="auto" hangingPunct="1">
              <a:spcBef>
                <a:spcPts val="0"/>
              </a:spcBef>
              <a:spcAft>
                <a:spcPts val="0"/>
              </a:spcAft>
              <a:defRPr/>
            </a:pPr>
            <a:r>
              <a:rPr lang="en-US" sz="2000" b="1" kern="0" dirty="0">
                <a:solidFill>
                  <a:srgbClr val="FFFFFF"/>
                </a:solidFill>
                <a:latin typeface="Arial"/>
                <a:ea typeface="ＭＳ Ｐゴシック" charset="-128"/>
                <a:cs typeface="Arial"/>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63170"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fr-FR"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fr-FR"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63179"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4972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6184">
                                            <p:txEl>
                                              <p:pRg st="0" end="0"/>
                                            </p:txEl>
                                          </p:spTgt>
                                        </p:tgtEl>
                                        <p:attrNameLst>
                                          <p:attrName>style.visibility</p:attrName>
                                        </p:attrNameLst>
                                      </p:cBhvr>
                                      <p:to>
                                        <p:strVal val="visible"/>
                                      </p:to>
                                    </p:set>
                                    <p:animEffect transition="in" filter="fade">
                                      <p:cBhvr>
                                        <p:cTn id="12" dur="500"/>
                                        <p:tgtEl>
                                          <p:spTgt spid="9461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6186">
                                            <p:txEl>
                                              <p:pRg st="0" end="0"/>
                                            </p:txEl>
                                          </p:spTgt>
                                        </p:tgtEl>
                                        <p:attrNameLst>
                                          <p:attrName>style.visibility</p:attrName>
                                        </p:attrNameLst>
                                      </p:cBhvr>
                                      <p:to>
                                        <p:strVal val="visible"/>
                                      </p:to>
                                    </p:set>
                                    <p:animEffect transition="in" filter="fade">
                                      <p:cBhvr>
                                        <p:cTn id="17" dur="500"/>
                                        <p:tgtEl>
                                          <p:spTgt spid="94618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6185">
                                            <p:txEl>
                                              <p:pRg st="0" end="0"/>
                                            </p:txEl>
                                          </p:spTgt>
                                        </p:tgtEl>
                                        <p:attrNameLst>
                                          <p:attrName>style.visibility</p:attrName>
                                        </p:attrNameLst>
                                      </p:cBhvr>
                                      <p:to>
                                        <p:strVal val="visible"/>
                                      </p:to>
                                    </p:set>
                                    <p:animEffect transition="in" filter="fade">
                                      <p:cBhvr>
                                        <p:cTn id="22" dur="500"/>
                                        <p:tgtEl>
                                          <p:spTgt spid="94618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6188">
                                            <p:txEl>
                                              <p:pRg st="0" end="0"/>
                                            </p:txEl>
                                          </p:spTgt>
                                        </p:tgtEl>
                                        <p:attrNameLst>
                                          <p:attrName>style.visibility</p:attrName>
                                        </p:attrNameLst>
                                      </p:cBhvr>
                                      <p:to>
                                        <p:strVal val="visible"/>
                                      </p:to>
                                    </p:set>
                                    <p:animEffect transition="in" filter="fade">
                                      <p:cBhvr>
                                        <p:cTn id="27"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265219"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4"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54107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6931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fr-FR"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931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1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1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2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2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fr-FR"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6932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4807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mending_your_broken_heart.jpg">
            <a:extLst>
              <a:ext uri="{FF2B5EF4-FFF2-40B4-BE49-F238E27FC236}">
                <a16:creationId xmlns:a16="http://schemas.microsoft.com/office/drawing/2014/main" id="{2787F764-BD72-DE4C-820F-AAE4306C2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unsetCouple2.jpg">
            <a:extLst>
              <a:ext uri="{FF2B5EF4-FFF2-40B4-BE49-F238E27FC236}">
                <a16:creationId xmlns:a16="http://schemas.microsoft.com/office/drawing/2014/main" id="{EB7B9749-2C8A-CA45-AE5C-B8C135DFB9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38" name="Rectangle 2">
            <a:extLst>
              <a:ext uri="{FF2B5EF4-FFF2-40B4-BE49-F238E27FC236}">
                <a16:creationId xmlns:a16="http://schemas.microsoft.com/office/drawing/2014/main" id="{54AA1C41-C799-164F-8BBA-A3A45A4316A6}"/>
              </a:ext>
            </a:extLst>
          </p:cNvPr>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7"/>
              </a:srgbClr>
            </a:outerShdw>
          </a:effectLst>
        </p:spPr>
        <p:txBody>
          <a:bodyPr/>
          <a:lstStyle/>
          <a:p>
            <a:pPr eaLnBrk="1" hangingPunct="1"/>
            <a:r>
              <a:rPr lang="en-US" altLang="en-US" sz="4000" b="1" i="1">
                <a:solidFill>
                  <a:schemeClr val="bg1"/>
                </a:solidFill>
              </a:rPr>
              <a:t>Chúng ta </a:t>
            </a:r>
            <a:r>
              <a:rPr lang="en-US" altLang="en-US" sz="4000" b="1">
                <a:solidFill>
                  <a:srgbClr val="FFFF43"/>
                </a:solidFill>
              </a:rPr>
              <a:t>phục hồi</a:t>
            </a:r>
            <a:r>
              <a:rPr lang="en-US" altLang="en-US" sz="4000" b="1">
                <a:solidFill>
                  <a:schemeClr val="bg1"/>
                </a:solidFill>
              </a:rPr>
              <a:t> </a:t>
            </a:r>
            <a:r>
              <a:rPr lang="vi-VN" altLang="en-US" sz="4000" b="1">
                <a:solidFill>
                  <a:schemeClr val="bg1"/>
                </a:solidFill>
              </a:rPr>
              <a:t>Cơ Đốc nhâ</a:t>
            </a:r>
            <a:r>
              <a:rPr lang="en-US" altLang="en-US" sz="4000" b="1">
                <a:solidFill>
                  <a:schemeClr val="bg1"/>
                </a:solidFill>
              </a:rPr>
              <a:t>n phạm tội như thế nào là phải lẽ?</a:t>
            </a:r>
            <a:endParaRPr lang="en-US" altLang="en-US" sz="3600">
              <a:solidFill>
                <a:schemeClr val="tx1"/>
              </a:solidFill>
              <a:latin typeface="Times New Roman" panose="02020603050405020304" pitchFamily="18" charset="0"/>
            </a:endParaRPr>
          </a:p>
        </p:txBody>
      </p:sp>
      <p:pic>
        <p:nvPicPr>
          <p:cNvPr id="5" name="Picture 4" descr="fighting couple.jpg">
            <a:extLst>
              <a:ext uri="{FF2B5EF4-FFF2-40B4-BE49-F238E27FC236}">
                <a16:creationId xmlns:a16="http://schemas.microsoft.com/office/drawing/2014/main" id="{ED21F893-48F5-A14F-9B58-7090A48008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a:extLst>
              <a:ext uri="{FF2B5EF4-FFF2-40B4-BE49-F238E27FC236}">
                <a16:creationId xmlns:a16="http://schemas.microsoft.com/office/drawing/2014/main" id="{ECBBEE74-F290-C94C-B7CA-939B6F747FA5}"/>
              </a:ext>
            </a:extLst>
          </p:cNvPr>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1751" name="Rectangle 2">
            <a:extLst>
              <a:ext uri="{FF2B5EF4-FFF2-40B4-BE49-F238E27FC236}">
                <a16:creationId xmlns:a16="http://schemas.microsoft.com/office/drawing/2014/main" id="{EA06329D-9B7D-B441-8F25-68CC3811B791}"/>
              </a:ext>
            </a:extLst>
          </p:cNvPr>
          <p:cNvSpPr txBox="1">
            <a:spLocks noChangeArrowheads="1"/>
          </p:cNvSpPr>
          <p:nvPr/>
        </p:nvSpPr>
        <p:spPr bwMode="auto">
          <a:xfrm>
            <a:off x="0" y="0"/>
            <a:ext cx="9144000" cy="114300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charset="0"/>
              </a:rPr>
              <a:t>Câu hỏi hôm nay... </a:t>
            </a:r>
            <a:b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charset="0"/>
              </a:rPr>
              <a:t>(Giới thiệu YC I trong c.15-17)</a:t>
            </a: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368093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WordArt 4">
            <a:extLst>
              <a:ext uri="{FF2B5EF4-FFF2-40B4-BE49-F238E27FC236}">
                <a16:creationId xmlns:a16="http://schemas.microsoft.com/office/drawing/2014/main" id="{B51FC053-3E6C-334D-AB45-4EB3CE94EFC0}"/>
              </a:ext>
            </a:extLst>
          </p:cNvPr>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en-US" sz="3600" b="1" kern="10">
                <a:ln w="31550">
                  <a:solidFill>
                    <a:srgbClr val="000000"/>
                  </a:solidFill>
                  <a:round/>
                  <a:headEnd/>
                  <a:tailEnd/>
                </a:ln>
                <a:solidFill>
                  <a:srgbClr val="EDEDEF"/>
                </a:solidFill>
                <a:effectLst>
                  <a:outerShdw blurRad="50800" dist="40000" dir="5400000" algn="tl" rotWithShape="0">
                    <a:srgbClr val="808080">
                      <a:alpha val="32999"/>
                    </a:srgbClr>
                  </a:outerShdw>
                </a:effectLst>
                <a:latin typeface="Impact" panose="020B0806030902050204" pitchFamily="34" charset="0"/>
              </a:rPr>
              <a:t>Giá Trị Của </a:t>
            </a:r>
          </a:p>
        </p:txBody>
      </p:sp>
      <p:sp>
        <p:nvSpPr>
          <p:cNvPr id="3" name="Rectangle 2">
            <a:extLst>
              <a:ext uri="{FF2B5EF4-FFF2-40B4-BE49-F238E27FC236}">
                <a16:creationId xmlns:a16="http://schemas.microsoft.com/office/drawing/2014/main" id="{C54B388A-95DC-8B4A-B008-D2F11BE3D98B}"/>
              </a:ext>
            </a:extLst>
          </p:cNvPr>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1</a:t>
            </a:r>
          </a:p>
        </p:txBody>
      </p:sp>
      <p:sp>
        <p:nvSpPr>
          <p:cNvPr id="109571" name="Rectangle 3">
            <a:extLst>
              <a:ext uri="{FF2B5EF4-FFF2-40B4-BE49-F238E27FC236}">
                <a16:creationId xmlns:a16="http://schemas.microsoft.com/office/drawing/2014/main" id="{D3565C3F-1F67-7249-A092-A2C27331E095}"/>
              </a:ext>
            </a:extLst>
          </p:cNvPr>
          <p:cNvSpPr>
            <a:spLocks noGrp="1" noChangeArrowheads="1"/>
          </p:cNvSpPr>
          <p:nvPr>
            <p:ph type="title" idx="4294967295"/>
          </p:nvPr>
        </p:nvSpPr>
        <p:spPr>
          <a:xfrm>
            <a:off x="685800" y="-26988"/>
            <a:ext cx="7772400" cy="1143001"/>
          </a:xfrm>
        </p:spPr>
        <p:txBody>
          <a:bodyPr/>
          <a:lstStyle/>
          <a:p>
            <a:r>
              <a:rPr lang="en-US" altLang="en-US" sz="7200" b="1">
                <a:solidFill>
                  <a:schemeClr val="tx1"/>
                </a:solidFill>
                <a:latin typeface="Arial" panose="020B0604020202020204" pitchFamily="34" charset="0"/>
                <a:cs typeface="Arial" panose="020B0604020202020204" pitchFamily="34" charset="0"/>
              </a:rPr>
              <a:t>Ma-thi-ơ 18</a:t>
            </a:r>
            <a:endParaRPr lang="en-US" altLang="en-US" sz="4000" b="1">
              <a:latin typeface="Arial" panose="020B0604020202020204" pitchFamily="34" charset="0"/>
              <a:cs typeface="Arial" panose="020B0604020202020204" pitchFamily="34" charset="0"/>
            </a:endParaRPr>
          </a:p>
        </p:txBody>
      </p:sp>
      <p:sp>
        <p:nvSpPr>
          <p:cNvPr id="109572" name="WordArt 5">
            <a:extLst>
              <a:ext uri="{FF2B5EF4-FFF2-40B4-BE49-F238E27FC236}">
                <a16:creationId xmlns:a16="http://schemas.microsoft.com/office/drawing/2014/main" id="{6E65FAE0-C675-4845-9302-D622ABBCA99B}"/>
              </a:ext>
            </a:extLst>
          </p:cNvPr>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Một</a:t>
            </a:r>
          </a:p>
        </p:txBody>
      </p:sp>
      <p:sp>
        <p:nvSpPr>
          <p:cNvPr id="2" name="TextBox 1">
            <a:extLst>
              <a:ext uri="{FF2B5EF4-FFF2-40B4-BE49-F238E27FC236}">
                <a16:creationId xmlns:a16="http://schemas.microsoft.com/office/drawing/2014/main" id="{E4FB8A78-E61E-5649-9C5D-96ACC7942AAF}"/>
              </a:ext>
            </a:extLst>
          </p:cNvPr>
          <p:cNvSpPr txBox="1">
            <a:spLocks noChangeArrowheads="1"/>
          </p:cNvSpPr>
          <p:nvPr/>
        </p:nvSpPr>
        <p:spPr bwMode="auto">
          <a:xfrm>
            <a:off x="107950" y="4292600"/>
            <a:ext cx="2160588" cy="1938338"/>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4000" b="1" dirty="0">
                <a:solidFill>
                  <a:srgbClr val="FFFFFF"/>
                </a:solidFill>
                <a:latin typeface="Arial" charset="0"/>
                <a:ea typeface="ＭＳ Ｐゴシック" charset="0"/>
                <a:cs typeface="ＭＳ Ｐゴシック" charset="0"/>
              </a:rPr>
              <a:t>1 </a:t>
            </a:r>
            <a:br>
              <a:rPr lang="en-US" sz="4000" b="1" dirty="0">
                <a:solidFill>
                  <a:srgbClr val="FFFFFF"/>
                </a:solidFill>
                <a:latin typeface="Arial" charset="0"/>
                <a:ea typeface="ＭＳ Ｐゴシック" charset="0"/>
                <a:cs typeface="ＭＳ Ｐゴシック" charset="0"/>
              </a:rPr>
            </a:br>
            <a:r>
              <a:rPr lang="en-US" sz="4000" b="1" dirty="0">
                <a:solidFill>
                  <a:srgbClr val="FFFFFF"/>
                </a:solidFill>
                <a:latin typeface="Arial" charset="0"/>
                <a:ea typeface="ＭＳ Ｐゴシック" charset="0"/>
                <a:cs typeface="ＭＳ Ｐゴシック" charset="0"/>
              </a:rPr>
              <a:t>con </a:t>
            </a:r>
            <a:r>
              <a:rPr lang="en-US" sz="4000" b="1" dirty="0" err="1">
                <a:solidFill>
                  <a:srgbClr val="FFFFFF"/>
                </a:solidFill>
                <a:latin typeface="Arial" charset="0"/>
                <a:ea typeface="ＭＳ Ｐゴシック" charset="0"/>
                <a:cs typeface="ＭＳ Ｐゴシック" charset="0"/>
              </a:rPr>
              <a:t>trẻ</a:t>
            </a:r>
            <a:r>
              <a:rPr lang="en-US" sz="4000" b="1" dirty="0">
                <a:solidFill>
                  <a:srgbClr val="FFFFFF"/>
                </a:solidFill>
                <a:latin typeface="Arial" charset="0"/>
                <a:ea typeface="ＭＳ Ｐゴシック" charset="0"/>
                <a:cs typeface="ＭＳ Ｐゴシック" charset="0"/>
              </a:rPr>
              <a:t> (1-9)</a:t>
            </a:r>
          </a:p>
        </p:txBody>
      </p:sp>
      <p:sp>
        <p:nvSpPr>
          <p:cNvPr id="6" name="TextBox 5">
            <a:extLst>
              <a:ext uri="{FF2B5EF4-FFF2-40B4-BE49-F238E27FC236}">
                <a16:creationId xmlns:a16="http://schemas.microsoft.com/office/drawing/2014/main" id="{D303D385-9892-E543-9E2C-26B47B8A05FD}"/>
              </a:ext>
            </a:extLst>
          </p:cNvPr>
          <p:cNvSpPr txBox="1">
            <a:spLocks noChangeArrowheads="1"/>
          </p:cNvSpPr>
          <p:nvPr/>
        </p:nvSpPr>
        <p:spPr bwMode="auto">
          <a:xfrm>
            <a:off x="2339975" y="4292600"/>
            <a:ext cx="2160588" cy="2554288"/>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4000" b="1" dirty="0">
                <a:solidFill>
                  <a:srgbClr val="FFFFFF"/>
                </a:solidFill>
                <a:latin typeface="Arial" charset="0"/>
                <a:ea typeface="ＭＳ Ｐゴシック" charset="0"/>
                <a:cs typeface="ＭＳ Ｐゴシック" charset="0"/>
              </a:rPr>
              <a:t>1 </a:t>
            </a:r>
            <a:br>
              <a:rPr lang="en-US" sz="4000" b="1" dirty="0">
                <a:solidFill>
                  <a:srgbClr val="FFFFFF"/>
                </a:solidFill>
                <a:latin typeface="Arial" charset="0"/>
                <a:ea typeface="ＭＳ Ｐゴシック" charset="0"/>
                <a:cs typeface="ＭＳ Ｐゴシック" charset="0"/>
              </a:rPr>
            </a:br>
            <a:r>
              <a:rPr lang="en-US" sz="4000" b="1" dirty="0">
                <a:solidFill>
                  <a:srgbClr val="FFFFFF"/>
                </a:solidFill>
                <a:latin typeface="Arial" charset="0"/>
                <a:ea typeface="ＭＳ Ｐゴシック" charset="0"/>
                <a:cs typeface="ＭＳ Ｐゴシック" charset="0"/>
              </a:rPr>
              <a:t>con </a:t>
            </a:r>
            <a:r>
              <a:rPr lang="en-US" sz="4000" b="1" dirty="0" err="1">
                <a:solidFill>
                  <a:srgbClr val="FFFFFF"/>
                </a:solidFill>
                <a:latin typeface="Arial" charset="0"/>
                <a:ea typeface="ＭＳ Ｐゴシック" charset="0"/>
                <a:cs typeface="ＭＳ Ｐゴシック" charset="0"/>
              </a:rPr>
              <a:t>chiên</a:t>
            </a:r>
            <a:br>
              <a:rPr lang="en-US" sz="4000" b="1" dirty="0">
                <a:solidFill>
                  <a:srgbClr val="FFFFFF"/>
                </a:solidFill>
                <a:latin typeface="Arial" charset="0"/>
                <a:ea typeface="ＭＳ Ｐゴシック" charset="0"/>
                <a:cs typeface="ＭＳ Ｐゴシック" charset="0"/>
              </a:rPr>
            </a:br>
            <a:r>
              <a:rPr lang="en-US" sz="4000" b="1" dirty="0">
                <a:solidFill>
                  <a:srgbClr val="FFFFFF"/>
                </a:solidFill>
                <a:latin typeface="Arial" charset="0"/>
                <a:ea typeface="ＭＳ Ｐゴシック" charset="0"/>
                <a:cs typeface="ＭＳ Ｐゴシック" charset="0"/>
              </a:rPr>
              <a:t>(10-14)</a:t>
            </a:r>
          </a:p>
        </p:txBody>
      </p:sp>
      <p:sp>
        <p:nvSpPr>
          <p:cNvPr id="7" name="TextBox 6">
            <a:extLst>
              <a:ext uri="{FF2B5EF4-FFF2-40B4-BE49-F238E27FC236}">
                <a16:creationId xmlns:a16="http://schemas.microsoft.com/office/drawing/2014/main" id="{6E9D7268-70A8-2C4D-B27F-38BC15172801}"/>
              </a:ext>
            </a:extLst>
          </p:cNvPr>
          <p:cNvSpPr txBox="1">
            <a:spLocks noChangeArrowheads="1"/>
          </p:cNvSpPr>
          <p:nvPr/>
        </p:nvSpPr>
        <p:spPr bwMode="auto">
          <a:xfrm>
            <a:off x="4572000" y="4292600"/>
            <a:ext cx="2160588" cy="1938338"/>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4000" b="1" dirty="0">
                <a:solidFill>
                  <a:srgbClr val="FFFFFF"/>
                </a:solidFill>
                <a:latin typeface="Arial" charset="0"/>
                <a:ea typeface="ＭＳ Ｐゴシック" charset="0"/>
                <a:cs typeface="ＭＳ Ｐゴシック" charset="0"/>
              </a:rPr>
              <a:t>1 </a:t>
            </a:r>
            <a:br>
              <a:rPr lang="en-US" sz="4000" b="1" dirty="0">
                <a:solidFill>
                  <a:srgbClr val="FFFFFF"/>
                </a:solidFill>
                <a:latin typeface="Arial" charset="0"/>
                <a:ea typeface="ＭＳ Ｐゴシック" charset="0"/>
                <a:cs typeface="ＭＳ Ｐゴシック" charset="0"/>
              </a:rPr>
            </a:br>
            <a:r>
              <a:rPr lang="en-US" sz="4000" b="1" dirty="0" err="1">
                <a:solidFill>
                  <a:srgbClr val="FFFFFF"/>
                </a:solidFill>
                <a:latin typeface="Arial" charset="0"/>
                <a:ea typeface="ＭＳ Ｐゴシック" charset="0"/>
                <a:cs typeface="ＭＳ Ｐゴシック" charset="0"/>
              </a:rPr>
              <a:t>tội</a:t>
            </a:r>
            <a:r>
              <a:rPr lang="en-US" sz="4000" b="1" dirty="0">
                <a:solidFill>
                  <a:srgbClr val="FFFFFF"/>
                </a:solidFill>
                <a:latin typeface="Arial" charset="0"/>
                <a:ea typeface="ＭＳ Ｐゴシック" charset="0"/>
                <a:cs typeface="ＭＳ Ｐゴシック" charset="0"/>
              </a:rPr>
              <a:t> </a:t>
            </a:r>
            <a:r>
              <a:rPr lang="en-US" sz="4000" b="1" dirty="0" err="1">
                <a:solidFill>
                  <a:srgbClr val="FFFFFF"/>
                </a:solidFill>
                <a:latin typeface="Arial" charset="0"/>
                <a:ea typeface="ＭＳ Ｐゴシック" charset="0"/>
                <a:cs typeface="ＭＳ Ｐゴシック" charset="0"/>
              </a:rPr>
              <a:t>nhân</a:t>
            </a:r>
            <a:br>
              <a:rPr lang="en-US" sz="4000" b="1" dirty="0">
                <a:solidFill>
                  <a:srgbClr val="FFFFFF"/>
                </a:solidFill>
                <a:latin typeface="Arial" charset="0"/>
                <a:ea typeface="ＭＳ Ｐゴシック" charset="0"/>
                <a:cs typeface="ＭＳ Ｐゴシック" charset="0"/>
              </a:rPr>
            </a:br>
            <a:r>
              <a:rPr lang="en-US" sz="4000" b="1" dirty="0">
                <a:solidFill>
                  <a:srgbClr val="FFFFFF"/>
                </a:solidFill>
                <a:latin typeface="Arial" charset="0"/>
                <a:ea typeface="ＭＳ Ｐゴシック" charset="0"/>
                <a:cs typeface="ＭＳ Ｐゴシック" charset="0"/>
              </a:rPr>
              <a:t>(15-20)</a:t>
            </a:r>
          </a:p>
        </p:txBody>
      </p:sp>
      <p:sp>
        <p:nvSpPr>
          <p:cNvPr id="8" name="TextBox 7">
            <a:extLst>
              <a:ext uri="{FF2B5EF4-FFF2-40B4-BE49-F238E27FC236}">
                <a16:creationId xmlns:a16="http://schemas.microsoft.com/office/drawing/2014/main" id="{64BE3689-A225-1044-9CEA-ED34C06ABF76}"/>
              </a:ext>
            </a:extLst>
          </p:cNvPr>
          <p:cNvSpPr txBox="1">
            <a:spLocks noChangeArrowheads="1"/>
          </p:cNvSpPr>
          <p:nvPr/>
        </p:nvSpPr>
        <p:spPr bwMode="auto">
          <a:xfrm>
            <a:off x="6804025" y="4292600"/>
            <a:ext cx="2160588" cy="1938338"/>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latin typeface="Arial" charset="0"/>
              </a:rPr>
              <a:t>1 </a:t>
            </a:r>
            <a:br>
              <a:rPr lang="en-US" sz="4000" b="1">
                <a:solidFill>
                  <a:srgbClr val="FFFFFF"/>
                </a:solidFill>
                <a:latin typeface="Arial" charset="0"/>
              </a:rPr>
            </a:br>
            <a:r>
              <a:rPr lang="en-US" sz="4000" b="1">
                <a:solidFill>
                  <a:srgbClr val="FFFFFF"/>
                </a:solidFill>
                <a:latin typeface="Arial" charset="0"/>
              </a:rPr>
              <a:t>con nợ</a:t>
            </a:r>
            <a:br>
              <a:rPr lang="en-US" sz="4000" b="1">
                <a:solidFill>
                  <a:srgbClr val="FFFFFF"/>
                </a:solidFill>
                <a:latin typeface="Arial" charset="0"/>
              </a:rPr>
            </a:br>
            <a:r>
              <a:rPr lang="en-US" sz="4000" b="1">
                <a:solidFill>
                  <a:srgbClr val="FFFFFF"/>
                </a:solidFill>
                <a:latin typeface="Arial" charset="0"/>
              </a:rPr>
              <a:t>(21-35)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a:extLst>
              <a:ext uri="{FF2B5EF4-FFF2-40B4-BE49-F238E27FC236}">
                <a16:creationId xmlns:a16="http://schemas.microsoft.com/office/drawing/2014/main" id="{D14EC3CB-81DB-2748-83D0-8F30BDF6D9DB}"/>
              </a:ext>
            </a:extLst>
          </p:cNvPr>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ＭＳ Ｐゴシック" panose="020B0600070205080204" pitchFamily="34" charset="-128"/>
            </a:endParaRPr>
          </a:p>
        </p:txBody>
      </p:sp>
      <p:sp>
        <p:nvSpPr>
          <p:cNvPr id="1068034" name="Rectangle 1026">
            <a:extLst>
              <a:ext uri="{FF2B5EF4-FFF2-40B4-BE49-F238E27FC236}">
                <a16:creationId xmlns:a16="http://schemas.microsoft.com/office/drawing/2014/main" id="{2CA103AA-6342-8244-A291-8869AA4BABA9}"/>
              </a:ext>
            </a:extLst>
          </p:cNvPr>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t>Ma-</a:t>
            </a:r>
            <a:r>
              <a:rPr kumimoji="0" lang="en-US" sz="3600" dirty="0" err="1"/>
              <a:t>thi</a:t>
            </a:r>
            <a:r>
              <a:rPr kumimoji="0" lang="en-US" sz="3600" dirty="0"/>
              <a:t>-ơ 18:15-20</a:t>
            </a:r>
            <a:endParaRPr kumimoji="0" lang="en-US" dirty="0"/>
          </a:p>
        </p:txBody>
      </p:sp>
      <p:sp>
        <p:nvSpPr>
          <p:cNvPr id="1068074" name="AutoShape 1066">
            <a:extLst>
              <a:ext uri="{FF2B5EF4-FFF2-40B4-BE49-F238E27FC236}">
                <a16:creationId xmlns:a16="http://schemas.microsoft.com/office/drawing/2014/main" id="{519D5E89-9459-204B-A9DB-3786CEBCDF93}"/>
              </a:ext>
            </a:extLst>
          </p:cNvPr>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ＭＳ Ｐゴシック" panose="020B0600070205080204" pitchFamily="34" charset="-128"/>
            </a:endParaRPr>
          </a:p>
        </p:txBody>
      </p:sp>
      <p:sp>
        <p:nvSpPr>
          <p:cNvPr id="1068071" name="Rectangle 1063">
            <a:extLst>
              <a:ext uri="{FF2B5EF4-FFF2-40B4-BE49-F238E27FC236}">
                <a16:creationId xmlns:a16="http://schemas.microsoft.com/office/drawing/2014/main" id="{E921E6E0-5BA8-DB41-B593-82597D853429}"/>
              </a:ext>
            </a:extLst>
          </p:cNvPr>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Nếu anh em ngươi phạm tội cùng người thì hãy trách người khi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chỉ có ngươi với một mình người; </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như người nghe lời, thì ngươi được anh em lại. </a:t>
            </a: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16</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Ví bằng không nghe,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hãy mời một hai người đi với ngươi,</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hầu cứ lời hai ba người làm chứng mà mọi việc được chắc chắn.   </a:t>
            </a: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17</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Nếu người không chịu nghe các người đó, thì hãy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cáo cùng Hội Thánh, </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lại nếu người không chịu nghe Hội Thánh, thì hãy coi người như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kẻ ngoại và kẻ thâu thuế vậy</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b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18</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Quả thật, ta nói cùng các ngươi, hễ điều gì mà các ngươi buộc ở dưới đất thì cũng sẽ buộc ở trên trời, và điều gì mà các ngươi mở ở dưới đất, thì cũng sẽ mởi ở trên trời.  </a:t>
            </a: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19</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Quả thật, ta lại nói cùng các ngươi, nếu hai người trong các ngươi thuận nhau ở dưới đất mà câu xin không cứ việc chi thì Cha ta ở trên trời sẽ cho họ</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20</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Vì nơi  nào có hai ba người nhân sanh ta nhóm nhau lại, thì ta ở giữa họ.</a:t>
            </a:r>
          </a:p>
        </p:txBody>
      </p:sp>
      <p:sp>
        <p:nvSpPr>
          <p:cNvPr id="1068075" name="AutoShape 1067">
            <a:extLst>
              <a:ext uri="{FF2B5EF4-FFF2-40B4-BE49-F238E27FC236}">
                <a16:creationId xmlns:a16="http://schemas.microsoft.com/office/drawing/2014/main" id="{CA10981C-BCF2-9941-A8E9-C63CA5E5919A}"/>
              </a:ext>
            </a:extLst>
          </p:cNvPr>
          <p:cNvSpPr>
            <a:spLocks noChangeArrowheads="1"/>
          </p:cNvSpPr>
          <p:nvPr/>
        </p:nvSpPr>
        <p:spPr bwMode="auto">
          <a:xfrm>
            <a:off x="5751513" y="66675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ＭＳ Ｐゴシック" panose="020B0600070205080204" pitchFamily="34" charset="-128"/>
            </a:endParaRPr>
          </a:p>
        </p:txBody>
      </p:sp>
      <p:sp>
        <p:nvSpPr>
          <p:cNvPr id="1068072" name="Rectangle 1064">
            <a:extLst>
              <a:ext uri="{FF2B5EF4-FFF2-40B4-BE49-F238E27FC236}">
                <a16:creationId xmlns:a16="http://schemas.microsoft.com/office/drawing/2014/main" id="{AC45688A-F834-4A4D-A74D-7A04DA26DDA7}"/>
              </a:ext>
            </a:extLst>
          </p:cNvPr>
          <p:cNvSpPr>
            <a:spLocks noChangeArrowheads="1"/>
          </p:cNvSpPr>
          <p:nvPr/>
        </p:nvSpPr>
        <p:spPr bwMode="auto">
          <a:xfrm>
            <a:off x="6011863" y="992188"/>
            <a:ext cx="2819400" cy="2438400"/>
          </a:xfrm>
          <a:prstGeom prst="rect">
            <a:avLst/>
          </a:prstGeom>
          <a:noFill/>
          <a:ln>
            <a:noFill/>
          </a:ln>
          <a:effectLs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Helvetica" pitchFamily="2" charset="0"/>
                <a:ea typeface="ＭＳ Ｐゴシック" panose="020B0600070205080204" pitchFamily="34" charset="-128"/>
              </a:rPr>
              <a:t>Cách</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itchFamily="2" charset="0"/>
                <a:ea typeface="ＭＳ Ｐゴシック" panose="020B0600070205080204" pitchFamily="34" charset="-128"/>
              </a:rPr>
              <a:t> phục hồi</a:t>
            </a:r>
            <a:b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itchFamily="2" charset="0"/>
                <a:ea typeface="ＭＳ Ｐゴシック" panose="020B0600070205080204" pitchFamily="34" charset="-128"/>
              </a:rPr>
            </a:b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itchFamily="2" charset="0"/>
                <a:ea typeface="ＭＳ Ｐゴシック" panose="020B0600070205080204" pitchFamily="34" charset="-128"/>
              </a:rPr>
              <a:t>15-17</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Helvetica" pitchFamily="2" charset="0"/>
              <a:ea typeface="ＭＳ Ｐゴシック" panose="020B0600070205080204" pitchFamily="34" charset="-128"/>
            </a:endParaRPr>
          </a:p>
        </p:txBody>
      </p:sp>
      <p:sp>
        <p:nvSpPr>
          <p:cNvPr id="1068077" name="AutoShape 1069">
            <a:extLst>
              <a:ext uri="{FF2B5EF4-FFF2-40B4-BE49-F238E27FC236}">
                <a16:creationId xmlns:a16="http://schemas.microsoft.com/office/drawing/2014/main" id="{114EAB90-4DA6-9A47-88C7-2B049F601CC7}"/>
              </a:ext>
            </a:extLst>
          </p:cNvPr>
          <p:cNvSpPr>
            <a:spLocks noChangeArrowheads="1"/>
          </p:cNvSpPr>
          <p:nvPr/>
        </p:nvSpPr>
        <p:spPr bwMode="auto">
          <a:xfrm>
            <a:off x="5724525" y="38481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ＭＳ Ｐゴシック" panose="020B0600070205080204" pitchFamily="34" charset="-128"/>
            </a:endParaRPr>
          </a:p>
        </p:txBody>
      </p:sp>
      <p:sp>
        <p:nvSpPr>
          <p:cNvPr id="1068078" name="Rectangle 1070">
            <a:extLst>
              <a:ext uri="{FF2B5EF4-FFF2-40B4-BE49-F238E27FC236}">
                <a16:creationId xmlns:a16="http://schemas.microsoft.com/office/drawing/2014/main" id="{B192662E-815F-584D-8900-33594DC712FE}"/>
              </a:ext>
            </a:extLst>
          </p:cNvPr>
          <p:cNvSpPr>
            <a:spLocks noChangeArrowheads="1"/>
          </p:cNvSpPr>
          <p:nvPr/>
        </p:nvSpPr>
        <p:spPr bwMode="auto">
          <a:xfrm>
            <a:off x="6156325" y="4305300"/>
            <a:ext cx="2819400" cy="2438400"/>
          </a:xfrm>
          <a:prstGeom prst="rect">
            <a:avLst/>
          </a:prstGeom>
          <a:noFill/>
          <a:ln>
            <a:noFill/>
          </a:ln>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Helvetica" charset="0"/>
                <a:ea typeface="ＭＳ Ｐゴシック" charset="-128"/>
              </a:rPr>
              <a:t>Lý</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128"/>
              </a:rPr>
              <a:t> do</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128"/>
              </a:rPr>
              <a:t> </a:t>
            </a:r>
            <a:r>
              <a:rPr kumimoji="0" lang="en-US" sz="36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Helvetica" charset="0"/>
                <a:ea typeface="ＭＳ Ｐゴシック" charset="-128"/>
              </a:rPr>
              <a:t>phục</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128"/>
              </a:rPr>
              <a:t> </a:t>
            </a:r>
            <a:r>
              <a:rPr kumimoji="0" lang="en-US" sz="36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Helvetica" charset="0"/>
                <a:ea typeface="ＭＳ Ｐゴシック" charset="-128"/>
              </a:rPr>
              <a:t>hồi</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128"/>
              </a:rPr>
            </a:b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128"/>
              </a:rPr>
              <a:t>18-20</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128"/>
            </a:endParaRPr>
          </a:p>
        </p:txBody>
      </p:sp>
    </p:spTree>
    <p:extLst>
      <p:ext uri="{BB962C8B-B14F-4D97-AF65-F5344CB8AC3E}">
        <p14:creationId xmlns:p14="http://schemas.microsoft.com/office/powerpoint/2010/main" val="182779386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85392A09-A63C-1F4B-A9B3-8C4A2EF4187E}"/>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274" name="Rectangle 2">
            <a:extLst>
              <a:ext uri="{FF2B5EF4-FFF2-40B4-BE49-F238E27FC236}">
                <a16:creationId xmlns:a16="http://schemas.microsoft.com/office/drawing/2014/main" id="{F254A041-3AE0-3440-BA24-F634E4366B4D}"/>
              </a:ext>
            </a:extLst>
          </p:cNvPr>
          <p:cNvSpPr>
            <a:spLocks noGrp="1" noChangeArrowheads="1"/>
          </p:cNvSpPr>
          <p:nvPr>
            <p:ph type="title" idx="4294967295"/>
          </p:nvPr>
        </p:nvSpPr>
        <p:spPr>
          <a:xfrm>
            <a:off x="1066800" y="381000"/>
            <a:ext cx="3360738" cy="4848225"/>
          </a:xfrm>
        </p:spPr>
        <p:txBody>
          <a:bodyPr/>
          <a:lstStyle/>
          <a:p>
            <a:pPr algn="ctr" eaLnBrk="1" hangingPunct="1"/>
            <a:r>
              <a:rPr lang="en-US" altLang="en-US" b="1">
                <a:latin typeface="Arial" panose="020B0604020202020204" pitchFamily="34" charset="0"/>
              </a:rPr>
              <a:t>The Point of Verses 15-17</a:t>
            </a:r>
            <a:endParaRPr lang="en-US" altLang="en-US"/>
          </a:p>
        </p:txBody>
      </p:sp>
      <p:pic>
        <p:nvPicPr>
          <p:cNvPr id="182275" name="Picture 1" descr="reconciliation.jpg">
            <a:extLst>
              <a:ext uri="{FF2B5EF4-FFF2-40B4-BE49-F238E27FC236}">
                <a16:creationId xmlns:a16="http://schemas.microsoft.com/office/drawing/2014/main" id="{32D5E3C5-1EAC-714A-AC8E-E762A09883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3">
            <a:extLst>
              <a:ext uri="{FF2B5EF4-FFF2-40B4-BE49-F238E27FC236}">
                <a16:creationId xmlns:a16="http://schemas.microsoft.com/office/drawing/2014/main" id="{752C112E-7B3C-5441-8509-8C5742C83E84}"/>
              </a:ext>
            </a:extLst>
          </p:cNvPr>
          <p:cNvSpPr txBox="1">
            <a:spLocks noChangeArrowheads="1"/>
          </p:cNvSpPr>
          <p:nvPr/>
        </p:nvSpPr>
        <p:spPr bwMode="auto">
          <a:xfrm>
            <a:off x="4427538" y="163513"/>
            <a:ext cx="4500562"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Cách Đức Chúa Trời phục hồi tín hữu phạm tội là giữ vấn đề </a:t>
            </a:r>
            <a:r>
              <a:rPr kumimoji="0" lang="en-US" altLang="en-US" sz="4800" b="1" i="0" u="sng" strike="noStrike" kern="1200" cap="none" spc="0" normalizeH="0" baseline="0" noProof="0">
                <a:ln>
                  <a:noFill/>
                </a:ln>
                <a:solidFill>
                  <a:srgbClr val="146225"/>
                </a:solidFill>
                <a:effectLst/>
                <a:uLnTx/>
                <a:uFillTx/>
                <a:latin typeface="Arial" panose="020B0604020202020204" pitchFamily="34" charset="0"/>
                <a:ea typeface="ＭＳ Ｐゴシック" panose="020B0600070205080204" pitchFamily="34" charset="-128"/>
                <a:cs typeface="+mn-cs"/>
              </a:rPr>
              <a:t>riêng tư</a:t>
            </a:r>
            <a:r>
              <a:rPr kumimoji="0" lang="en-US" altLang="ja-JP" sz="4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tối đa mức có thể (15-17).</a:t>
            </a:r>
            <a:r>
              <a:rPr kumimoji="0" lang="en-US" altLang="ja-JP" sz="4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7943377"/>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a:extLst>
              <a:ext uri="{FF2B5EF4-FFF2-40B4-BE49-F238E27FC236}">
                <a16:creationId xmlns:a16="http://schemas.microsoft.com/office/drawing/2014/main" id="{90FCCA30-B3BE-7A4E-B322-9166368F5F0F}"/>
              </a:ext>
            </a:extLst>
          </p:cNvPr>
          <p:cNvSpPr>
            <a:spLocks noGrp="1" noChangeArrowheads="1"/>
          </p:cNvSpPr>
          <p:nvPr>
            <p:ph type="ctrTitle"/>
          </p:nvPr>
        </p:nvSpPr>
        <p:spPr>
          <a:xfrm>
            <a:off x="609600" y="476250"/>
            <a:ext cx="6483350" cy="971550"/>
          </a:xfrm>
          <a:effectLst>
            <a:outerShdw blurRad="25400" dist="38099" dir="2700000" algn="ctr" rotWithShape="0">
              <a:srgbClr val="FFFFFF">
                <a:alpha val="99962"/>
              </a:srgbClr>
            </a:outerShdw>
          </a:effectLst>
        </p:spPr>
        <p:txBody>
          <a:bodyPr/>
          <a:lstStyle/>
          <a:p>
            <a:pPr algn="l" eaLnBrk="1" hangingPunct="1"/>
            <a:r>
              <a:rPr lang="en-US" altLang="en-US" sz="6600" b="1"/>
              <a:t>Mục Tiêu:</a:t>
            </a:r>
            <a:endParaRPr lang="en-US" altLang="en-US"/>
          </a:p>
        </p:txBody>
      </p:sp>
      <p:sp>
        <p:nvSpPr>
          <p:cNvPr id="1070084" name="WordArt 4">
            <a:extLst>
              <a:ext uri="{FF2B5EF4-FFF2-40B4-BE49-F238E27FC236}">
                <a16:creationId xmlns:a16="http://schemas.microsoft.com/office/drawing/2014/main" id="{CB8ABE87-6F36-6E4B-AE9D-EA937D6EAE54}"/>
              </a:ext>
            </a:extLst>
          </p:cNvPr>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dist="53882" dir="2700000" algn="ctr" rotWithShape="0">
                    <a:srgbClr val="9999FF">
                      <a:alpha val="74997"/>
                    </a:srgbClr>
                  </a:outerShdw>
                </a:effectLst>
                <a:latin typeface="Impact" panose="020B0806030902050204" pitchFamily="34" charset="0"/>
              </a:rPr>
              <a:t>Sự Phục Hồi!</a:t>
            </a:r>
          </a:p>
        </p:txBody>
      </p:sp>
      <p:sp>
        <p:nvSpPr>
          <p:cNvPr id="1070085" name="Rectangle 5">
            <a:extLst>
              <a:ext uri="{FF2B5EF4-FFF2-40B4-BE49-F238E27FC236}">
                <a16:creationId xmlns:a16="http://schemas.microsoft.com/office/drawing/2014/main" id="{5F9B5BA2-85BB-3145-88A5-A676223A7079}"/>
              </a:ext>
            </a:extLst>
          </p:cNvPr>
          <p:cNvSpPr>
            <a:spLocks noChangeArrowheads="1"/>
          </p:cNvSpPr>
          <p:nvPr/>
        </p:nvSpPr>
        <p:spPr bwMode="auto">
          <a:xfrm>
            <a:off x="533400" y="404813"/>
            <a:ext cx="5867400" cy="1066800"/>
          </a:xfrm>
          <a:prstGeom prst="rect">
            <a:avLst/>
          </a:prstGeom>
          <a:noFill/>
          <a:ln>
            <a:noFill/>
          </a:ln>
          <a:effectLst>
            <a:outerShdw blurRad="25400" dist="35921"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6600" b="1">
                <a:solidFill>
                  <a:srgbClr val="1F0769"/>
                </a:solidFill>
                <a:latin typeface="Verdana" panose="020B0604030504040204" pitchFamily="34" charset="0"/>
                <a:ea typeface="Osaka" panose="020B0600000000000000" pitchFamily="34" charset="-128"/>
              </a:rPr>
              <a:t>Mục Tiêu :</a:t>
            </a:r>
            <a:endParaRPr lang="en-US" altLang="en-US" sz="4400">
              <a:solidFill>
                <a:srgbClr val="1F0769"/>
              </a:solidFill>
              <a:latin typeface="Verdana" panose="020B0604030504040204" pitchFamily="34" charset="0"/>
              <a:ea typeface="Osaka" panose="020B0600000000000000" pitchFamily="34"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8F9586F7-9BBD-B748-83A6-DAB789472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a:extLst>
              <a:ext uri="{FF2B5EF4-FFF2-40B4-BE49-F238E27FC236}">
                <a16:creationId xmlns:a16="http://schemas.microsoft.com/office/drawing/2014/main" id="{6BB6711C-346F-564A-BE69-F20AE4DFB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4">
            <a:extLst>
              <a:ext uri="{FF2B5EF4-FFF2-40B4-BE49-F238E27FC236}">
                <a16:creationId xmlns:a16="http://schemas.microsoft.com/office/drawing/2014/main" id="{7E6FC1A0-F162-5041-BE6D-BBE7981D7F86}"/>
              </a:ext>
            </a:extLst>
          </p:cNvPr>
          <p:cNvSpPr>
            <a:spLocks noGrp="1" noChangeArrowheads="1"/>
          </p:cNvSpPr>
          <p:nvPr>
            <p:ph type="title"/>
          </p:nvPr>
        </p:nvSpPr>
        <p:spPr>
          <a:xfrm>
            <a:off x="1828800" y="0"/>
            <a:ext cx="7239000" cy="1524000"/>
          </a:xfrm>
          <a:solidFill>
            <a:schemeClr val="tx1"/>
          </a:solidFill>
        </p:spPr>
        <p:txBody>
          <a:bodyPr/>
          <a:lstStyle/>
          <a:p>
            <a:pPr algn="r" eaLnBrk="1" hangingPunct="1"/>
            <a:r>
              <a:rPr lang="en-US" altLang="en-US" b="1"/>
              <a:t>Restore People in Sin</a:t>
            </a:r>
            <a:endParaRPr lang="en-US" altLang="en-US" sz="3600"/>
          </a:p>
        </p:txBody>
      </p:sp>
      <p:sp>
        <p:nvSpPr>
          <p:cNvPr id="129029" name="Rectangle 7">
            <a:extLst>
              <a:ext uri="{FF2B5EF4-FFF2-40B4-BE49-F238E27FC236}">
                <a16:creationId xmlns:a16="http://schemas.microsoft.com/office/drawing/2014/main" id="{0EF51EB0-292D-2045-A308-D645FAAEA179}"/>
              </a:ext>
            </a:extLst>
          </p:cNvPr>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spcBef>
                <a:spcPct val="20000"/>
              </a:spcBef>
            </a:pPr>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Hỡi anh em, ví bằng có người nào tình cờ phạm lỗi gì, anh em là kẻ có Đức Thánh Linh, hãy lấy lòng mềm mại mà sửa học lại.</a:t>
            </a:r>
            <a:r>
              <a:rPr lang="ja-JP" altLang="en-US" sz="3600" b="1">
                <a:solidFill>
                  <a:srgbClr val="FFFFFF"/>
                </a:solidFill>
                <a:latin typeface="Arial" panose="020B0604020202020204" pitchFamily="34" charset="0"/>
              </a:rPr>
              <a:t>”</a:t>
            </a:r>
            <a:endParaRPr lang="en-US" altLang="ja-JP" sz="3600" b="1">
              <a:solidFill>
                <a:srgbClr val="FFFFFF"/>
              </a:solidFill>
              <a:latin typeface="Arial" panose="020B0604020202020204" pitchFamily="34" charset="0"/>
            </a:endParaRPr>
          </a:p>
          <a:p>
            <a:pPr algn="r" eaLnBrk="1" hangingPunct="1">
              <a:lnSpc>
                <a:spcPct val="90000"/>
              </a:lnSpc>
              <a:spcBef>
                <a:spcPct val="20000"/>
              </a:spcBef>
            </a:pPr>
            <a:r>
              <a:rPr lang="en-US" altLang="en-US" sz="3600" b="1">
                <a:solidFill>
                  <a:srgbClr val="FFFFFF"/>
                </a:solidFill>
                <a:latin typeface="Arial" panose="020B0604020202020204" pitchFamily="34" charset="0"/>
              </a:rPr>
              <a:t>Ga-la-ti 6:1</a:t>
            </a:r>
          </a:p>
        </p:txBody>
      </p:sp>
      <p:sp>
        <p:nvSpPr>
          <p:cNvPr id="129030" name="Rectangle 9">
            <a:extLst>
              <a:ext uri="{FF2B5EF4-FFF2-40B4-BE49-F238E27FC236}">
                <a16:creationId xmlns:a16="http://schemas.microsoft.com/office/drawing/2014/main" id="{422388E0-6F9A-C24C-96E6-4CEFD9E5E882}"/>
              </a:ext>
            </a:extLst>
          </p:cNvPr>
          <p:cNvSpPr>
            <a:spLocks noChangeArrowheads="1"/>
          </p:cNvSpPr>
          <p:nvPr/>
        </p:nvSpPr>
        <p:spPr bwMode="auto">
          <a:xfrm>
            <a:off x="1187450" y="76200"/>
            <a:ext cx="73469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r>
              <a:rPr lang="en-US" altLang="en-US" sz="4400" b="1">
                <a:solidFill>
                  <a:srgbClr val="FFFFFF"/>
                </a:solidFill>
                <a:latin typeface="Arial" panose="020B0604020202020204" pitchFamily="34" charset="0"/>
              </a:rPr>
              <a:t>Phục Hồi Người Phạm Tội</a:t>
            </a:r>
            <a:endParaRPr lang="en-US" altLang="en-US" sz="3600">
              <a:solidFill>
                <a:srgbClr val="FFFFFF"/>
              </a:solidFill>
              <a:latin typeface="Arial" panose="020B0604020202020204" pitchFamily="34" charset="0"/>
            </a:endParaRPr>
          </a:p>
        </p:txBody>
      </p:sp>
    </p:spTree>
    <p:extLst>
      <p:ext uri="{BB962C8B-B14F-4D97-AF65-F5344CB8AC3E}">
        <p14:creationId xmlns:p14="http://schemas.microsoft.com/office/powerpoint/2010/main" val="62378276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6860F83-34B5-C24E-A2B3-8A478833BB95}"/>
              </a:ext>
            </a:extLst>
          </p:cNvPr>
          <p:cNvSpPr>
            <a:spLocks noGrp="1" noChangeArrowheads="1"/>
          </p:cNvSpPr>
          <p:nvPr>
            <p:ph type="ctrTitle"/>
          </p:nvPr>
        </p:nvSpPr>
        <p:spPr>
          <a:xfrm>
            <a:off x="0" y="152400"/>
            <a:ext cx="8077200" cy="1828800"/>
          </a:xfrm>
        </p:spPr>
        <p:txBody>
          <a:bodyPr/>
          <a:lstStyle/>
          <a:p>
            <a:pPr eaLnBrk="1" hangingPunct="1"/>
            <a:r>
              <a:rPr lang="en-US" altLang="en-US" sz="4800" b="1"/>
              <a:t>Quá Trình 4 bước </a:t>
            </a:r>
            <a:br>
              <a:rPr lang="en-US" altLang="en-US" sz="4800" b="1"/>
            </a:br>
            <a:r>
              <a:rPr lang="en-US" altLang="en-US" sz="4800" b="1"/>
              <a:t>của Đức Chúa Trời …</a:t>
            </a:r>
            <a:endParaRPr lang="en-US" altLang="en-US" sz="4800"/>
          </a:p>
        </p:txBody>
      </p:sp>
      <p:sp>
        <p:nvSpPr>
          <p:cNvPr id="126978" name="AutoShape 6">
            <a:extLst>
              <a:ext uri="{FF2B5EF4-FFF2-40B4-BE49-F238E27FC236}">
                <a16:creationId xmlns:a16="http://schemas.microsoft.com/office/drawing/2014/main" id="{F23B7B51-0E57-CE48-9D37-1C64E2A48D73}"/>
              </a:ext>
            </a:extLst>
          </p:cNvPr>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a:solidFill>
                <a:srgbClr val="000000"/>
              </a:solidFill>
              <a:latin typeface="Arial" panose="020B0604020202020204" pitchFamily="34" charset="0"/>
            </a:endParaRPr>
          </a:p>
        </p:txBody>
      </p:sp>
      <p:sp>
        <p:nvSpPr>
          <p:cNvPr id="1075208" name="Text Box 8">
            <a:extLst>
              <a:ext uri="{FF2B5EF4-FFF2-40B4-BE49-F238E27FC236}">
                <a16:creationId xmlns:a16="http://schemas.microsoft.com/office/drawing/2014/main" id="{E22EDB1F-DF8E-AD48-8B57-69A70C3C1D48}"/>
              </a:ext>
            </a:extLst>
          </p:cNvPr>
          <p:cNvSpPr txBox="1">
            <a:spLocks noChangeArrowheads="1"/>
          </p:cNvSpPr>
          <p:nvPr/>
        </p:nvSpPr>
        <p:spPr bwMode="auto">
          <a:xfrm>
            <a:off x="1676400" y="2947988"/>
            <a:ext cx="438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600" b="1">
                <a:solidFill>
                  <a:srgbClr val="FFFFFF"/>
                </a:solidFill>
                <a:latin typeface="Arial" charset="0"/>
              </a:rPr>
              <a:t>1</a:t>
            </a:r>
          </a:p>
        </p:txBody>
      </p:sp>
      <p:sp>
        <p:nvSpPr>
          <p:cNvPr id="1075209" name="Text Box 9">
            <a:extLst>
              <a:ext uri="{FF2B5EF4-FFF2-40B4-BE49-F238E27FC236}">
                <a16:creationId xmlns:a16="http://schemas.microsoft.com/office/drawing/2014/main" id="{200F3C81-9FDD-9E42-8E7D-BA025ADC0E95}"/>
              </a:ext>
            </a:extLst>
          </p:cNvPr>
          <p:cNvSpPr txBox="1">
            <a:spLocks noChangeArrowheads="1"/>
          </p:cNvSpPr>
          <p:nvPr/>
        </p:nvSpPr>
        <p:spPr bwMode="auto">
          <a:xfrm>
            <a:off x="2751138" y="2414588"/>
            <a:ext cx="933450" cy="1708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0600" b="1">
                <a:solidFill>
                  <a:srgbClr val="FFFFFF"/>
                </a:solidFill>
                <a:latin typeface="Arial" charset="0"/>
              </a:rPr>
              <a:t>2</a:t>
            </a:r>
          </a:p>
        </p:txBody>
      </p:sp>
      <p:sp>
        <p:nvSpPr>
          <p:cNvPr id="1075211" name="Text Box 11">
            <a:extLst>
              <a:ext uri="{FF2B5EF4-FFF2-40B4-BE49-F238E27FC236}">
                <a16:creationId xmlns:a16="http://schemas.microsoft.com/office/drawing/2014/main" id="{0DDD728F-F266-3642-8C3B-7D8D6335E8F7}"/>
              </a:ext>
            </a:extLst>
          </p:cNvPr>
          <p:cNvSpPr txBox="1">
            <a:spLocks noChangeArrowheads="1"/>
          </p:cNvSpPr>
          <p:nvPr/>
        </p:nvSpPr>
        <p:spPr bwMode="auto">
          <a:xfrm>
            <a:off x="4321175" y="1782763"/>
            <a:ext cx="1519238" cy="2971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8900" b="1">
                <a:solidFill>
                  <a:srgbClr val="FFFFFF"/>
                </a:solidFill>
                <a:latin typeface="Arial" charset="0"/>
              </a:rPr>
              <a:t>3</a:t>
            </a:r>
          </a:p>
        </p:txBody>
      </p:sp>
      <p:sp>
        <p:nvSpPr>
          <p:cNvPr id="1075212" name="Text Box 12">
            <a:extLst>
              <a:ext uri="{FF2B5EF4-FFF2-40B4-BE49-F238E27FC236}">
                <a16:creationId xmlns:a16="http://schemas.microsoft.com/office/drawing/2014/main" id="{63601EA4-32C2-1D4A-BCD3-C9053F2C5A4A}"/>
              </a:ext>
            </a:extLst>
          </p:cNvPr>
          <p:cNvSpPr txBox="1">
            <a:spLocks noChangeArrowheads="1"/>
          </p:cNvSpPr>
          <p:nvPr/>
        </p:nvSpPr>
        <p:spPr bwMode="auto">
          <a:xfrm>
            <a:off x="6477000" y="898525"/>
            <a:ext cx="2338388" cy="47402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0500" b="1">
                <a:solidFill>
                  <a:srgbClr val="FFFFFF"/>
                </a:solidFill>
                <a:latin typeface="Arial" charset="0"/>
              </a:rPr>
              <a:t>4</a:t>
            </a:r>
          </a:p>
        </p:txBody>
      </p:sp>
      <p:sp>
        <p:nvSpPr>
          <p:cNvPr id="126983" name="Rectangle 13">
            <a:extLst>
              <a:ext uri="{FF2B5EF4-FFF2-40B4-BE49-F238E27FC236}">
                <a16:creationId xmlns:a16="http://schemas.microsoft.com/office/drawing/2014/main" id="{58D789F6-2F49-4D45-9D50-5D2F74AE2844}"/>
              </a:ext>
            </a:extLst>
          </p:cNvPr>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800" b="1">
                <a:solidFill>
                  <a:srgbClr val="333399"/>
                </a:solidFill>
                <a:latin typeface="Arial" panose="020B0604020202020204" pitchFamily="34" charset="0"/>
              </a:rPr>
              <a:t>…phơi bày vấn đề cho nhiều người hơn theo từng bước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Haifa bay overview from southeast, tb050800.jpg">
            <a:extLst>
              <a:ext uri="{FF2B5EF4-FFF2-40B4-BE49-F238E27FC236}">
                <a16:creationId xmlns:a16="http://schemas.microsoft.com/office/drawing/2014/main" id="{591F2692-8E03-C842-8F6F-CAEDD1CB38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itle 1">
            <a:extLst>
              <a:ext uri="{FF2B5EF4-FFF2-40B4-BE49-F238E27FC236}">
                <a16:creationId xmlns:a16="http://schemas.microsoft.com/office/drawing/2014/main" id="{4518618D-78D8-764F-8221-188A67ED6171}"/>
              </a:ext>
            </a:extLst>
          </p:cNvPr>
          <p:cNvSpPr>
            <a:spLocks noGrp="1"/>
          </p:cNvSpPr>
          <p:nvPr>
            <p:ph type="title"/>
          </p:nvPr>
        </p:nvSpPr>
        <p:spPr>
          <a:xfrm>
            <a:off x="571500" y="444500"/>
            <a:ext cx="8001000" cy="1905000"/>
          </a:xfrm>
        </p:spPr>
        <p:txBody>
          <a:bodyPr/>
          <a:lstStyle/>
          <a:p>
            <a:pPr algn="ctr"/>
            <a:r>
              <a:rPr lang="en-US" altLang="en-US" b="1">
                <a:solidFill>
                  <a:schemeClr val="bg1"/>
                </a:solidFill>
              </a:rPr>
              <a:t>Trước tiên, hãy nhìn tổng quan quá trình chuẩn bị một bài giảng giải kinh......</a:t>
            </a:r>
          </a:p>
        </p:txBody>
      </p:sp>
      <p:sp>
        <p:nvSpPr>
          <p:cNvPr id="3" name="Content Placeholder 2">
            <a:extLst>
              <a:ext uri="{FF2B5EF4-FFF2-40B4-BE49-F238E27FC236}">
                <a16:creationId xmlns:a16="http://schemas.microsoft.com/office/drawing/2014/main" id="{8BDA55AF-C83C-BD4C-9604-C18A61CEF6C1}"/>
              </a:ext>
            </a:extLst>
          </p:cNvPr>
          <p:cNvSpPr>
            <a:spLocks noGrp="1"/>
          </p:cNvSpPr>
          <p:nvPr>
            <p:ph idx="1"/>
          </p:nvPr>
        </p:nvSpPr>
        <p:spPr>
          <a:xfrm>
            <a:off x="152400" y="2943225"/>
            <a:ext cx="8953500" cy="2286000"/>
          </a:xfrm>
        </p:spPr>
        <p:txBody>
          <a:bodyPr/>
          <a:lstStyle/>
          <a:p>
            <a:r>
              <a:rPr lang="en-US" altLang="en-US" b="1">
                <a:solidFill>
                  <a:schemeClr val="bg1"/>
                </a:solidFill>
              </a:rPr>
              <a:t>Điều này xuất hiện trong sơ đồ cột</a:t>
            </a:r>
          </a:p>
          <a:p>
            <a:r>
              <a:rPr lang="en-US" altLang="en-US" b="1">
                <a:solidFill>
                  <a:schemeClr val="bg1"/>
                </a:solidFill>
              </a:rPr>
              <a:t>Quá trình tương tự là ở dạng bố cục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a:extLst>
              <a:ext uri="{FF2B5EF4-FFF2-40B4-BE49-F238E27FC236}">
                <a16:creationId xmlns:a16="http://schemas.microsoft.com/office/drawing/2014/main" id="{326F2EAB-A669-8749-860E-91AF85EC0290}"/>
              </a:ext>
            </a:extLst>
          </p:cNvPr>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en-US" altLang="en-US"/>
              <a:t>Bước 1 để Phục Hồi </a:t>
            </a:r>
            <a:r>
              <a:rPr kumimoji="0" lang="en-US" altLang="en-US" sz="3600" u="sng">
                <a:solidFill>
                  <a:srgbClr val="FFFF00"/>
                </a:solidFill>
              </a:rPr>
              <a:t>Chính Bạn </a:t>
            </a:r>
            <a:r>
              <a:rPr kumimoji="0" lang="en-US" altLang="en-US" sz="3600"/>
              <a:t>Nói chuyện riêng với người đó</a:t>
            </a:r>
            <a:endParaRPr kumimoji="0" lang="en-US" altLang="en-US">
              <a:solidFill>
                <a:srgbClr val="FFFF00"/>
              </a:solidFill>
            </a:endParaRPr>
          </a:p>
        </p:txBody>
      </p:sp>
      <p:sp>
        <p:nvSpPr>
          <p:cNvPr id="965635" name="Text Box 3">
            <a:extLst>
              <a:ext uri="{FF2B5EF4-FFF2-40B4-BE49-F238E27FC236}">
                <a16:creationId xmlns:a16="http://schemas.microsoft.com/office/drawing/2014/main" id="{8AA3942F-D153-1541-81DF-BF208F764CFB}"/>
              </a:ext>
            </a:extLst>
          </p:cNvPr>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a:t>
            </a:r>
            <a:endParaRPr lang="en-US" dirty="0">
              <a:solidFill>
                <a:srgbClr val="FFFF00"/>
              </a:solidFill>
              <a:latin typeface="Arial" charset="0"/>
            </a:endParaRPr>
          </a:p>
        </p:txBody>
      </p:sp>
      <p:sp>
        <p:nvSpPr>
          <p:cNvPr id="965636" name="Text Box 4">
            <a:extLst>
              <a:ext uri="{FF2B5EF4-FFF2-40B4-BE49-F238E27FC236}">
                <a16:creationId xmlns:a16="http://schemas.microsoft.com/office/drawing/2014/main" id="{BF61D214-D84D-664C-874E-3B214430D0BF}"/>
              </a:ext>
            </a:extLst>
          </p:cNvPr>
          <p:cNvSpPr txBox="1">
            <a:spLocks noChangeArrowheads="1"/>
          </p:cNvSpPr>
          <p:nvPr/>
        </p:nvSpPr>
        <p:spPr bwMode="auto">
          <a:xfrm>
            <a:off x="152400" y="5735638"/>
            <a:ext cx="45069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 = </a:t>
            </a:r>
            <a:r>
              <a:rPr lang="en-US" sz="3200" b="1" dirty="0" err="1">
                <a:solidFill>
                  <a:srgbClr val="FFFF00"/>
                </a:solidFill>
                <a:latin typeface="Arial Black" charset="0"/>
              </a:rPr>
              <a:t>Người</a:t>
            </a:r>
            <a:r>
              <a:rPr lang="en-US" sz="3200" b="1" dirty="0">
                <a:solidFill>
                  <a:srgbClr val="FFFF00"/>
                </a:solidFill>
                <a:latin typeface="Arial Black" charset="0"/>
              </a:rPr>
              <a:t> </a:t>
            </a:r>
            <a:r>
              <a:rPr lang="en-US" sz="3200" b="1" dirty="0" err="1">
                <a:solidFill>
                  <a:srgbClr val="FFFF00"/>
                </a:solidFill>
                <a:latin typeface="Arial Black" charset="0"/>
              </a:rPr>
              <a:t>Phạm</a:t>
            </a:r>
            <a:r>
              <a:rPr lang="en-US" sz="3200" b="1" dirty="0">
                <a:solidFill>
                  <a:srgbClr val="FFFF00"/>
                </a:solidFill>
                <a:latin typeface="Arial Black" charset="0"/>
              </a:rPr>
              <a:t> </a:t>
            </a:r>
            <a:r>
              <a:rPr lang="en-US" sz="3200" b="1" dirty="0" err="1">
                <a:solidFill>
                  <a:srgbClr val="FFFF00"/>
                </a:solidFill>
                <a:latin typeface="Arial Black" charset="0"/>
              </a:rPr>
              <a:t>Lỗi</a:t>
            </a:r>
            <a:endParaRPr lang="en-US" dirty="0">
              <a:solidFill>
                <a:srgbClr val="FFFF00"/>
              </a:solidFill>
              <a:latin typeface="Arial" charset="0"/>
            </a:endParaRPr>
          </a:p>
        </p:txBody>
      </p:sp>
      <p:sp>
        <p:nvSpPr>
          <p:cNvPr id="965637" name="Text Box 5">
            <a:extLst>
              <a:ext uri="{FF2B5EF4-FFF2-40B4-BE49-F238E27FC236}">
                <a16:creationId xmlns:a16="http://schemas.microsoft.com/office/drawing/2014/main" id="{9FFC9B17-A361-AD45-A784-C08972EC1842}"/>
              </a:ext>
            </a:extLst>
          </p:cNvPr>
          <p:cNvSpPr txBox="1">
            <a:spLocks noChangeArrowheads="1"/>
          </p:cNvSpPr>
          <p:nvPr/>
        </p:nvSpPr>
        <p:spPr bwMode="auto">
          <a:xfrm>
            <a:off x="2057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99CCFF"/>
                </a:solidFill>
                <a:latin typeface="Arial Black" charset="0"/>
              </a:rPr>
              <a:t>T</a:t>
            </a:r>
            <a:endParaRPr lang="en-US" dirty="0">
              <a:solidFill>
                <a:srgbClr val="99CCFF"/>
              </a:solidFill>
              <a:latin typeface="Arial" charset="0"/>
            </a:endParaRPr>
          </a:p>
        </p:txBody>
      </p:sp>
      <p:sp>
        <p:nvSpPr>
          <p:cNvPr id="965638" name="Text Box 6">
            <a:extLst>
              <a:ext uri="{FF2B5EF4-FFF2-40B4-BE49-F238E27FC236}">
                <a16:creationId xmlns:a16="http://schemas.microsoft.com/office/drawing/2014/main" id="{8C7C07C1-BA06-6D4B-911B-0B87D7C0E1B9}"/>
              </a:ext>
            </a:extLst>
          </p:cNvPr>
          <p:cNvSpPr txBox="1">
            <a:spLocks noChangeArrowheads="1"/>
          </p:cNvSpPr>
          <p:nvPr/>
        </p:nvSpPr>
        <p:spPr bwMode="auto">
          <a:xfrm>
            <a:off x="152400" y="6192838"/>
            <a:ext cx="53768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a:solidFill>
                  <a:srgbClr val="FFFFFF"/>
                </a:solidFill>
                <a:latin typeface="Arial Black" panose="020B0604020202020204" pitchFamily="34" charset="0"/>
              </a:rPr>
              <a:t>T = Tín hữu/Thành Viên</a:t>
            </a:r>
            <a:endParaRPr lang="en-US" altLang="en-US">
              <a:solidFill>
                <a:srgbClr val="BBE0E3"/>
              </a:solidFill>
              <a:latin typeface="Arial" panose="020B0604020202020204" pitchFamily="34" charset="0"/>
            </a:endParaRPr>
          </a:p>
        </p:txBody>
      </p:sp>
      <p:sp>
        <p:nvSpPr>
          <p:cNvPr id="965639" name="Text Box 7">
            <a:extLst>
              <a:ext uri="{FF2B5EF4-FFF2-40B4-BE49-F238E27FC236}">
                <a16:creationId xmlns:a16="http://schemas.microsoft.com/office/drawing/2014/main" id="{9B675B95-A510-5D47-950C-7EAFE7D872C7}"/>
              </a:ext>
            </a:extLst>
          </p:cNvPr>
          <p:cNvSpPr txBox="1">
            <a:spLocks noChangeArrowheads="1"/>
          </p:cNvSpPr>
          <p:nvPr/>
        </p:nvSpPr>
        <p:spPr bwMode="auto">
          <a:xfrm>
            <a:off x="2362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0" name="Text Box 8">
            <a:extLst>
              <a:ext uri="{FF2B5EF4-FFF2-40B4-BE49-F238E27FC236}">
                <a16:creationId xmlns:a16="http://schemas.microsoft.com/office/drawing/2014/main" id="{2CDCD8D9-3D4A-B94B-A5D2-DFEDE75C8067}"/>
              </a:ext>
            </a:extLst>
          </p:cNvPr>
          <p:cNvSpPr txBox="1">
            <a:spLocks noChangeArrowheads="1"/>
          </p:cNvSpPr>
          <p:nvPr/>
        </p:nvSpPr>
        <p:spPr bwMode="auto">
          <a:xfrm>
            <a:off x="3276600" y="4267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1" name="Text Box 9">
            <a:extLst>
              <a:ext uri="{FF2B5EF4-FFF2-40B4-BE49-F238E27FC236}">
                <a16:creationId xmlns:a16="http://schemas.microsoft.com/office/drawing/2014/main" id="{61A440E5-DF0C-6F47-B325-70161C2346EB}"/>
              </a:ext>
            </a:extLst>
          </p:cNvPr>
          <p:cNvSpPr txBox="1">
            <a:spLocks noChangeArrowheads="1"/>
          </p:cNvSpPr>
          <p:nvPr/>
        </p:nvSpPr>
        <p:spPr bwMode="auto">
          <a:xfrm>
            <a:off x="4191000" y="4114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2" name="Text Box 10">
            <a:extLst>
              <a:ext uri="{FF2B5EF4-FFF2-40B4-BE49-F238E27FC236}">
                <a16:creationId xmlns:a16="http://schemas.microsoft.com/office/drawing/2014/main" id="{172C5A2C-3A24-3943-A201-A357AD62D065}"/>
              </a:ext>
            </a:extLst>
          </p:cNvPr>
          <p:cNvSpPr txBox="1">
            <a:spLocks noChangeArrowheads="1"/>
          </p:cNvSpPr>
          <p:nvPr/>
        </p:nvSpPr>
        <p:spPr bwMode="auto">
          <a:xfrm>
            <a:off x="4800600" y="3276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3" name="Text Box 11">
            <a:extLst>
              <a:ext uri="{FF2B5EF4-FFF2-40B4-BE49-F238E27FC236}">
                <a16:creationId xmlns:a16="http://schemas.microsoft.com/office/drawing/2014/main" id="{1CBD50C3-37B9-694C-B8E5-D2268F1D934D}"/>
              </a:ext>
            </a:extLst>
          </p:cNvPr>
          <p:cNvSpPr txBox="1">
            <a:spLocks noChangeArrowheads="1"/>
          </p:cNvSpPr>
          <p:nvPr/>
        </p:nvSpPr>
        <p:spPr bwMode="auto">
          <a:xfrm>
            <a:off x="3962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4" name="Text Box 12">
            <a:extLst>
              <a:ext uri="{FF2B5EF4-FFF2-40B4-BE49-F238E27FC236}">
                <a16:creationId xmlns:a16="http://schemas.microsoft.com/office/drawing/2014/main" id="{DBDFF287-4855-0446-9D23-3C765D2B5F00}"/>
              </a:ext>
            </a:extLst>
          </p:cNvPr>
          <p:cNvSpPr txBox="1">
            <a:spLocks noChangeArrowheads="1"/>
          </p:cNvSpPr>
          <p:nvPr/>
        </p:nvSpPr>
        <p:spPr bwMode="auto">
          <a:xfrm>
            <a:off x="19050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5" name="Text Box 13">
            <a:extLst>
              <a:ext uri="{FF2B5EF4-FFF2-40B4-BE49-F238E27FC236}">
                <a16:creationId xmlns:a16="http://schemas.microsoft.com/office/drawing/2014/main" id="{D40F8F8B-AE5B-4849-AD0B-05A911ADAA14}"/>
              </a:ext>
            </a:extLst>
          </p:cNvPr>
          <p:cNvSpPr txBox="1">
            <a:spLocks noChangeArrowheads="1"/>
          </p:cNvSpPr>
          <p:nvPr/>
        </p:nvSpPr>
        <p:spPr bwMode="auto">
          <a:xfrm>
            <a:off x="838200"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6" name="Text Box 14">
            <a:extLst>
              <a:ext uri="{FF2B5EF4-FFF2-40B4-BE49-F238E27FC236}">
                <a16:creationId xmlns:a16="http://schemas.microsoft.com/office/drawing/2014/main" id="{0522CBCD-8C31-A244-B868-071EE1A5C41F}"/>
              </a:ext>
            </a:extLst>
          </p:cNvPr>
          <p:cNvSpPr txBox="1">
            <a:spLocks noChangeArrowheads="1"/>
          </p:cNvSpPr>
          <p:nvPr/>
        </p:nvSpPr>
        <p:spPr bwMode="auto">
          <a:xfrm>
            <a:off x="1752600" y="3810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7" name="Text Box 15">
            <a:extLst>
              <a:ext uri="{FF2B5EF4-FFF2-40B4-BE49-F238E27FC236}">
                <a16:creationId xmlns:a16="http://schemas.microsoft.com/office/drawing/2014/main" id="{F41FFD06-1795-AD49-83E0-0EAEAA453860}"/>
              </a:ext>
            </a:extLst>
          </p:cNvPr>
          <p:cNvSpPr txBox="1">
            <a:spLocks noChangeArrowheads="1"/>
          </p:cNvSpPr>
          <p:nvPr/>
        </p:nvSpPr>
        <p:spPr bwMode="auto">
          <a:xfrm>
            <a:off x="2784475"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8" name="Text Box 16">
            <a:extLst>
              <a:ext uri="{FF2B5EF4-FFF2-40B4-BE49-F238E27FC236}">
                <a16:creationId xmlns:a16="http://schemas.microsoft.com/office/drawing/2014/main" id="{FA1F806B-A9E7-364F-B63E-6EB86ACA9EA7}"/>
              </a:ext>
            </a:extLst>
          </p:cNvPr>
          <p:cNvSpPr txBox="1">
            <a:spLocks noChangeArrowheads="1"/>
          </p:cNvSpPr>
          <p:nvPr/>
        </p:nvSpPr>
        <p:spPr bwMode="auto">
          <a:xfrm>
            <a:off x="35814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9" name="Text Box 17">
            <a:extLst>
              <a:ext uri="{FF2B5EF4-FFF2-40B4-BE49-F238E27FC236}">
                <a16:creationId xmlns:a16="http://schemas.microsoft.com/office/drawing/2014/main" id="{6E746F56-C202-7B49-90B4-F231DD88AAD6}"/>
              </a:ext>
            </a:extLst>
          </p:cNvPr>
          <p:cNvSpPr txBox="1">
            <a:spLocks noChangeArrowheads="1"/>
          </p:cNvSpPr>
          <p:nvPr/>
        </p:nvSpPr>
        <p:spPr bwMode="auto">
          <a:xfrm>
            <a:off x="27432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0" name="Text Box 18">
            <a:extLst>
              <a:ext uri="{FF2B5EF4-FFF2-40B4-BE49-F238E27FC236}">
                <a16:creationId xmlns:a16="http://schemas.microsoft.com/office/drawing/2014/main" id="{41E2EBD9-A846-9E45-B8E8-5C337DB3D265}"/>
              </a:ext>
            </a:extLst>
          </p:cNvPr>
          <p:cNvSpPr txBox="1">
            <a:spLocks noChangeArrowheads="1"/>
          </p:cNvSpPr>
          <p:nvPr/>
        </p:nvSpPr>
        <p:spPr bwMode="auto">
          <a:xfrm>
            <a:off x="4724400" y="2743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1" name="Text Box 19">
            <a:extLst>
              <a:ext uri="{FF2B5EF4-FFF2-40B4-BE49-F238E27FC236}">
                <a16:creationId xmlns:a16="http://schemas.microsoft.com/office/drawing/2014/main" id="{4C04B38F-F05C-554F-A556-35F5E16895B0}"/>
              </a:ext>
            </a:extLst>
          </p:cNvPr>
          <p:cNvSpPr txBox="1">
            <a:spLocks noChangeArrowheads="1"/>
          </p:cNvSpPr>
          <p:nvPr/>
        </p:nvSpPr>
        <p:spPr bwMode="auto">
          <a:xfrm>
            <a:off x="5029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2" name="Text Box 20">
            <a:extLst>
              <a:ext uri="{FF2B5EF4-FFF2-40B4-BE49-F238E27FC236}">
                <a16:creationId xmlns:a16="http://schemas.microsoft.com/office/drawing/2014/main" id="{04148757-6FC0-5041-B12E-0CA78FF4F3A6}"/>
              </a:ext>
            </a:extLst>
          </p:cNvPr>
          <p:cNvSpPr txBox="1">
            <a:spLocks noChangeArrowheads="1"/>
          </p:cNvSpPr>
          <p:nvPr/>
        </p:nvSpPr>
        <p:spPr bwMode="auto">
          <a:xfrm>
            <a:off x="5867400" y="3886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3" name="Text Box 21">
            <a:extLst>
              <a:ext uri="{FF2B5EF4-FFF2-40B4-BE49-F238E27FC236}">
                <a16:creationId xmlns:a16="http://schemas.microsoft.com/office/drawing/2014/main" id="{220E3DDD-843E-4E4D-BDA2-8D6B38CAA7EB}"/>
              </a:ext>
            </a:extLst>
          </p:cNvPr>
          <p:cNvSpPr txBox="1">
            <a:spLocks noChangeArrowheads="1"/>
          </p:cNvSpPr>
          <p:nvPr/>
        </p:nvSpPr>
        <p:spPr bwMode="auto">
          <a:xfrm>
            <a:off x="67818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4" name="Text Box 22">
            <a:extLst>
              <a:ext uri="{FF2B5EF4-FFF2-40B4-BE49-F238E27FC236}">
                <a16:creationId xmlns:a16="http://schemas.microsoft.com/office/drawing/2014/main" id="{60FA5D68-4A18-704D-8C60-D967B64A8467}"/>
              </a:ext>
            </a:extLst>
          </p:cNvPr>
          <p:cNvSpPr txBox="1">
            <a:spLocks noChangeArrowheads="1"/>
          </p:cNvSpPr>
          <p:nvPr/>
        </p:nvSpPr>
        <p:spPr bwMode="auto">
          <a:xfrm>
            <a:off x="7391400" y="2895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5" name="Text Box 23">
            <a:extLst>
              <a:ext uri="{FF2B5EF4-FFF2-40B4-BE49-F238E27FC236}">
                <a16:creationId xmlns:a16="http://schemas.microsoft.com/office/drawing/2014/main" id="{9312F7B2-758C-8D46-9BE2-988810B04D8B}"/>
              </a:ext>
            </a:extLst>
          </p:cNvPr>
          <p:cNvSpPr txBox="1">
            <a:spLocks noChangeArrowheads="1"/>
          </p:cNvSpPr>
          <p:nvPr/>
        </p:nvSpPr>
        <p:spPr bwMode="auto">
          <a:xfrm>
            <a:off x="6553200" y="2667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6" name="Text Box 24">
            <a:extLst>
              <a:ext uri="{FF2B5EF4-FFF2-40B4-BE49-F238E27FC236}">
                <a16:creationId xmlns:a16="http://schemas.microsoft.com/office/drawing/2014/main" id="{AA386EAA-1405-B642-8225-44F8EC09B094}"/>
              </a:ext>
            </a:extLst>
          </p:cNvPr>
          <p:cNvSpPr txBox="1">
            <a:spLocks noChangeArrowheads="1"/>
          </p:cNvSpPr>
          <p:nvPr/>
        </p:nvSpPr>
        <p:spPr bwMode="auto">
          <a:xfrm>
            <a:off x="4648200" y="2057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7" name="Text Box 25">
            <a:extLst>
              <a:ext uri="{FF2B5EF4-FFF2-40B4-BE49-F238E27FC236}">
                <a16:creationId xmlns:a16="http://schemas.microsoft.com/office/drawing/2014/main" id="{8D1BA36B-8EA9-034F-8A0F-B048456F6D21}"/>
              </a:ext>
            </a:extLst>
          </p:cNvPr>
          <p:cNvSpPr txBox="1">
            <a:spLocks noChangeArrowheads="1"/>
          </p:cNvSpPr>
          <p:nvPr/>
        </p:nvSpPr>
        <p:spPr bwMode="auto">
          <a:xfrm>
            <a:off x="5181600" y="2438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8" name="Text Box 26">
            <a:extLst>
              <a:ext uri="{FF2B5EF4-FFF2-40B4-BE49-F238E27FC236}">
                <a16:creationId xmlns:a16="http://schemas.microsoft.com/office/drawing/2014/main" id="{CAD399AD-13AA-D146-9B28-C96ED7136409}"/>
              </a:ext>
            </a:extLst>
          </p:cNvPr>
          <p:cNvSpPr txBox="1">
            <a:spLocks noChangeArrowheads="1"/>
          </p:cNvSpPr>
          <p:nvPr/>
        </p:nvSpPr>
        <p:spPr bwMode="auto">
          <a:xfrm>
            <a:off x="5638800" y="3200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9" name="Text Box 27">
            <a:extLst>
              <a:ext uri="{FF2B5EF4-FFF2-40B4-BE49-F238E27FC236}">
                <a16:creationId xmlns:a16="http://schemas.microsoft.com/office/drawing/2014/main" id="{CE247E8A-99F9-174B-8A3C-42DC36B36B2E}"/>
              </a:ext>
            </a:extLst>
          </p:cNvPr>
          <p:cNvSpPr txBox="1">
            <a:spLocks noChangeArrowheads="1"/>
          </p:cNvSpPr>
          <p:nvPr/>
        </p:nvSpPr>
        <p:spPr bwMode="auto">
          <a:xfrm>
            <a:off x="65532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0" name="Text Box 28">
            <a:extLst>
              <a:ext uri="{FF2B5EF4-FFF2-40B4-BE49-F238E27FC236}">
                <a16:creationId xmlns:a16="http://schemas.microsoft.com/office/drawing/2014/main" id="{96956341-7878-A34C-A6F1-B5C8A13E1B6D}"/>
              </a:ext>
            </a:extLst>
          </p:cNvPr>
          <p:cNvSpPr txBox="1">
            <a:spLocks noChangeArrowheads="1"/>
          </p:cNvSpPr>
          <p:nvPr/>
        </p:nvSpPr>
        <p:spPr bwMode="auto">
          <a:xfrm>
            <a:off x="62484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1" name="Text Box 29">
            <a:extLst>
              <a:ext uri="{FF2B5EF4-FFF2-40B4-BE49-F238E27FC236}">
                <a16:creationId xmlns:a16="http://schemas.microsoft.com/office/drawing/2014/main" id="{D7C37DA2-7604-F346-84A6-F021883CB538}"/>
              </a:ext>
            </a:extLst>
          </p:cNvPr>
          <p:cNvSpPr txBox="1">
            <a:spLocks noChangeArrowheads="1"/>
          </p:cNvSpPr>
          <p:nvPr/>
        </p:nvSpPr>
        <p:spPr bwMode="auto">
          <a:xfrm>
            <a:off x="63246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2" name="Text Box 30">
            <a:extLst>
              <a:ext uri="{FF2B5EF4-FFF2-40B4-BE49-F238E27FC236}">
                <a16:creationId xmlns:a16="http://schemas.microsoft.com/office/drawing/2014/main" id="{B290D4D3-2C19-514B-97CA-F525E2EA86CE}"/>
              </a:ext>
            </a:extLst>
          </p:cNvPr>
          <p:cNvSpPr txBox="1">
            <a:spLocks noChangeArrowheads="1"/>
          </p:cNvSpPr>
          <p:nvPr/>
        </p:nvSpPr>
        <p:spPr bwMode="auto">
          <a:xfrm>
            <a:off x="3810000" y="4724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3" name="Text Box 31">
            <a:extLst>
              <a:ext uri="{FF2B5EF4-FFF2-40B4-BE49-F238E27FC236}">
                <a16:creationId xmlns:a16="http://schemas.microsoft.com/office/drawing/2014/main" id="{648B7231-83A3-2448-845B-83913173C6A1}"/>
              </a:ext>
            </a:extLst>
          </p:cNvPr>
          <p:cNvSpPr txBox="1">
            <a:spLocks noChangeArrowheads="1"/>
          </p:cNvSpPr>
          <p:nvPr/>
        </p:nvSpPr>
        <p:spPr bwMode="auto">
          <a:xfrm>
            <a:off x="25908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4" name="Text Box 32">
            <a:extLst>
              <a:ext uri="{FF2B5EF4-FFF2-40B4-BE49-F238E27FC236}">
                <a16:creationId xmlns:a16="http://schemas.microsoft.com/office/drawing/2014/main" id="{B14724F0-955F-7047-A303-17DD30481771}"/>
              </a:ext>
            </a:extLst>
          </p:cNvPr>
          <p:cNvSpPr txBox="1">
            <a:spLocks noChangeArrowheads="1"/>
          </p:cNvSpPr>
          <p:nvPr/>
        </p:nvSpPr>
        <p:spPr bwMode="auto">
          <a:xfrm>
            <a:off x="9144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5" name="Line 33">
            <a:extLst>
              <a:ext uri="{FF2B5EF4-FFF2-40B4-BE49-F238E27FC236}">
                <a16:creationId xmlns:a16="http://schemas.microsoft.com/office/drawing/2014/main" id="{BE47C441-D243-4048-8C51-BCC4935D6FE4}"/>
              </a:ext>
            </a:extLst>
          </p:cNvPr>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6" name="Line 34">
            <a:extLst>
              <a:ext uri="{FF2B5EF4-FFF2-40B4-BE49-F238E27FC236}">
                <a16:creationId xmlns:a16="http://schemas.microsoft.com/office/drawing/2014/main" id="{76E8E1AC-A24C-0F49-857A-94E15A8EE1BB}"/>
              </a:ext>
            </a:extLst>
          </p:cNvPr>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7" name="Line 35">
            <a:extLst>
              <a:ext uri="{FF2B5EF4-FFF2-40B4-BE49-F238E27FC236}">
                <a16:creationId xmlns:a16="http://schemas.microsoft.com/office/drawing/2014/main" id="{2F09D73E-3A0F-7C46-91A4-44427DE26D70}"/>
              </a:ext>
            </a:extLst>
          </p:cNvPr>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8" name="Line 36">
            <a:extLst>
              <a:ext uri="{FF2B5EF4-FFF2-40B4-BE49-F238E27FC236}">
                <a16:creationId xmlns:a16="http://schemas.microsoft.com/office/drawing/2014/main" id="{D8655BB6-A0DE-184F-BEB7-791E7ACF8BE3}"/>
              </a:ext>
            </a:extLst>
          </p:cNvPr>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9" name="Line 37">
            <a:extLst>
              <a:ext uri="{FF2B5EF4-FFF2-40B4-BE49-F238E27FC236}">
                <a16:creationId xmlns:a16="http://schemas.microsoft.com/office/drawing/2014/main" id="{4ADCA0E9-2765-CD4E-AAEF-E927B56F2278}"/>
              </a:ext>
            </a:extLst>
          </p:cNvPr>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70" name="Oval 38">
            <a:extLst>
              <a:ext uri="{FF2B5EF4-FFF2-40B4-BE49-F238E27FC236}">
                <a16:creationId xmlns:a16="http://schemas.microsoft.com/office/drawing/2014/main" id="{07B15FC8-67CC-6746-9471-5CE33BBBEEE9}"/>
              </a:ext>
            </a:extLst>
          </p:cNvPr>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pic>
        <p:nvPicPr>
          <p:cNvPr id="113702" name="Picture 2" descr="handshake.jpg">
            <a:extLst>
              <a:ext uri="{FF2B5EF4-FFF2-40B4-BE49-F238E27FC236}">
                <a16:creationId xmlns:a16="http://schemas.microsoft.com/office/drawing/2014/main" id="{E6BC79DD-7A16-F44B-8899-995C8A505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6931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fr-FR"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931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1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1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2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6932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fr-FR"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6932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5947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couplefightingmed.png">
            <a:extLst>
              <a:ext uri="{FF2B5EF4-FFF2-40B4-BE49-F238E27FC236}">
                <a16:creationId xmlns:a16="http://schemas.microsoft.com/office/drawing/2014/main" id="{6847825E-DD5E-0B4C-9BEC-F6921CD35B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BAF33F5-DC41-4F4A-843F-2DDBCFFB611C}"/>
              </a:ext>
            </a:extLst>
          </p:cNvPr>
          <p:cNvSpPr>
            <a:spLocks noGrp="1"/>
          </p:cNvSpPr>
          <p:nvPr>
            <p:ph type="title"/>
          </p:nvPr>
        </p:nvSpPr>
        <p:spPr>
          <a:xfrm>
            <a:off x="755650" y="28575"/>
            <a:ext cx="7772400" cy="736600"/>
          </a:xfrm>
        </p:spPr>
        <p:txBody>
          <a:bodyPr/>
          <a:lstStyle/>
          <a:p>
            <a:r>
              <a:rPr lang="en-US" altLang="en-US"/>
              <a:t>Đến Với Người Đó</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081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1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fr-FR"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90821"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5:23-24</a:t>
            </a:r>
            <a:endParaRPr lang="en-US" sz="4400">
              <a:solidFill>
                <a:srgbClr val="000000"/>
              </a:solidFill>
              <a:latin typeface="Arial" charset="0"/>
              <a:cs typeface="Arial" charset="0"/>
            </a:endParaRPr>
          </a:p>
        </p:txBody>
      </p:sp>
      <p:sp>
        <p:nvSpPr>
          <p:cNvPr id="290822"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latin typeface="Arial" charset="0"/>
                <a:cs typeface="Arial" charset="0"/>
              </a:rPr>
              <a:t>You are:</a:t>
            </a:r>
            <a:endParaRPr lang="en-US" sz="4400" i="1">
              <a:solidFill>
                <a:srgbClr val="000000"/>
              </a:solidFill>
              <a:latin typeface="Arial" charset="0"/>
              <a:cs typeface="Arial" charset="0"/>
            </a:endParaRPr>
          </a:p>
        </p:txBody>
      </p:sp>
      <p:sp>
        <p:nvSpPr>
          <p:cNvPr id="290823"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latin typeface="Arial" charset="0"/>
                <a:cs typeface="Arial" charset="0"/>
              </a:rPr>
              <a:t>Issue:</a:t>
            </a:r>
            <a:endParaRPr lang="en-US" sz="4400" i="1">
              <a:solidFill>
                <a:srgbClr val="000000"/>
              </a:solidFill>
              <a:latin typeface="Arial" charset="0"/>
              <a:cs typeface="Arial" charset="0"/>
            </a:endParaRPr>
          </a:p>
        </p:txBody>
      </p:sp>
      <p:sp>
        <p:nvSpPr>
          <p:cNvPr id="290824"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Offender</a:t>
            </a:r>
            <a:endParaRPr lang="en-US" sz="4400">
              <a:solidFill>
                <a:srgbClr val="000000"/>
              </a:solidFill>
              <a:latin typeface="Arial" charset="0"/>
              <a:cs typeface="Arial" charset="0"/>
            </a:endParaRPr>
          </a:p>
        </p:txBody>
      </p:sp>
      <p:sp>
        <p:nvSpPr>
          <p:cNvPr id="290825"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Offended</a:t>
            </a:r>
            <a:endParaRPr lang="en-US" sz="4400">
              <a:solidFill>
                <a:srgbClr val="000000"/>
              </a:solidFill>
              <a:latin typeface="Arial" charset="0"/>
              <a:cs typeface="Arial" charset="0"/>
            </a:endParaRPr>
          </a:p>
        </p:txBody>
      </p:sp>
      <p:sp>
        <p:nvSpPr>
          <p:cNvPr id="290826"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General</a:t>
            </a:r>
            <a:endParaRPr lang="en-US" sz="4400">
              <a:solidFill>
                <a:srgbClr val="000000"/>
              </a:solidFill>
              <a:latin typeface="Arial" charset="0"/>
              <a:cs typeface="Arial" charset="0"/>
            </a:endParaRPr>
          </a:p>
        </p:txBody>
      </p:sp>
      <p:sp>
        <p:nvSpPr>
          <p:cNvPr id="290827"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Sin</a:t>
            </a:r>
            <a:endParaRPr lang="en-US" sz="4400">
              <a:solidFill>
                <a:srgbClr val="000000"/>
              </a:solidFill>
              <a:latin typeface="Arial" charset="0"/>
              <a:cs typeface="Arial" charset="0"/>
            </a:endParaRPr>
          </a:p>
        </p:txBody>
      </p:sp>
      <p:sp>
        <p:nvSpPr>
          <p:cNvPr id="290828"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18:15-17</a:t>
            </a:r>
            <a:endParaRPr lang="en-US" sz="4400">
              <a:solidFill>
                <a:srgbClr val="000000"/>
              </a:solidFill>
              <a:latin typeface="Arial" charset="0"/>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a:extLst/>
        </p:spPr>
        <p:txBody>
          <a:bodyPr anchor="ctr"/>
          <a:lstStyle/>
          <a:p>
            <a:pPr algn="r" eaLnBrk="1" hangingPunct="1">
              <a:defRPr/>
            </a:pPr>
            <a:r>
              <a:rPr lang="en-US" sz="4400" b="1">
                <a:solidFill>
                  <a:srgbClr val="FFFFFF"/>
                </a:solidFill>
                <a:effectLst>
                  <a:outerShdw blurRad="38100" dist="38100" dir="2700000" algn="tl">
                    <a:srgbClr val="000000"/>
                  </a:outerShdw>
                </a:effectLst>
                <a:latin typeface="Arial" charset="0"/>
                <a:cs typeface="Arial" charset="0"/>
              </a:rPr>
              <a:t>Matthew</a:t>
            </a:r>
            <a:r>
              <a:rPr lang="fr-FR" altLang="ja-JP" sz="4400" b="1">
                <a:solidFill>
                  <a:srgbClr val="FFFFFF"/>
                </a:solidFill>
                <a:effectLst>
                  <a:outerShdw blurRad="38100" dist="38100" dir="2700000" algn="tl">
                    <a:srgbClr val="000000"/>
                  </a:outerShdw>
                </a:effectLst>
                <a:latin typeface="Arial" charset="0"/>
                <a:cs typeface="Arial" charset="0"/>
              </a:rPr>
              <a:t>'</a:t>
            </a:r>
            <a:r>
              <a:rPr lang="en-US" sz="4400" b="1">
                <a:solidFill>
                  <a:srgbClr val="FFFFFF"/>
                </a:solidFill>
                <a:effectLst>
                  <a:outerShdw blurRad="38100" dist="38100" dir="2700000" algn="tl">
                    <a:srgbClr val="000000"/>
                  </a:outerShdw>
                </a:effectLst>
                <a:latin typeface="Arial" charset="0"/>
                <a:cs typeface="Arial" charset="0"/>
              </a:rPr>
              <a:t>s Relational Pillars</a:t>
            </a:r>
            <a:endParaRPr lang="en-US" sz="4400">
              <a:solidFill>
                <a:srgbClr val="000000"/>
              </a:solidFill>
              <a:latin typeface="Arial" charset="0"/>
              <a:cs typeface="Arial" charset="0"/>
            </a:endParaRPr>
          </a:p>
        </p:txBody>
      </p:sp>
      <p:pic>
        <p:nvPicPr>
          <p:cNvPr id="290830"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latin typeface="Arial" charset="0"/>
                <a:cs typeface="Arial" charset="0"/>
              </a:rPr>
              <a:t>Initiative:</a:t>
            </a:r>
            <a:endParaRPr lang="en-US" sz="4400" i="1">
              <a:solidFill>
                <a:srgbClr val="000000"/>
              </a:solidFill>
              <a:latin typeface="Arial" charset="0"/>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You!</a:t>
            </a:r>
            <a:endParaRPr lang="en-US" sz="4400">
              <a:solidFill>
                <a:srgbClr val="000000"/>
              </a:solidFill>
              <a:latin typeface="Arial" charset="0"/>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latin typeface="Arial" charset="0"/>
                <a:cs typeface="Arial" charset="0"/>
              </a:rPr>
              <a:t>You!</a:t>
            </a:r>
            <a:endParaRPr lang="en-US" sz="4400">
              <a:solidFill>
                <a:srgbClr val="000000"/>
              </a:solidFill>
              <a:latin typeface="Arial" charset="0"/>
              <a:cs typeface="Arial" charset="0"/>
            </a:endParaRPr>
          </a:p>
        </p:txBody>
      </p:sp>
    </p:spTree>
    <p:extLst>
      <p:ext uri="{BB962C8B-B14F-4D97-AF65-F5344CB8AC3E}">
        <p14:creationId xmlns:p14="http://schemas.microsoft.com/office/powerpoint/2010/main" val="23812081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0576">
                                            <p:txEl>
                                              <p:pRg st="0" end="0"/>
                                            </p:txEl>
                                          </p:spTgt>
                                        </p:tgtEl>
                                        <p:attrNameLst>
                                          <p:attrName>style.visibility</p:attrName>
                                        </p:attrNameLst>
                                      </p:cBhvr>
                                      <p:to>
                                        <p:strVal val="visible"/>
                                      </p:to>
                                    </p:set>
                                    <p:animEffect transition="in" filter="fade">
                                      <p:cBhvr>
                                        <p:cTn id="12" dur="500"/>
                                        <p:tgtEl>
                                          <p:spTgt spid="109057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90577">
                                            <p:txEl>
                                              <p:pRg st="0" end="0"/>
                                            </p:txEl>
                                          </p:spTgt>
                                        </p:tgtEl>
                                        <p:attrNameLst>
                                          <p:attrName>style.visibility</p:attrName>
                                        </p:attrNameLst>
                                      </p:cBhvr>
                                      <p:to>
                                        <p:strVal val="visible"/>
                                      </p:to>
                                    </p:set>
                                    <p:animEffect transition="in" filter="fade">
                                      <p:cBhvr>
                                        <p:cTn id="17"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7" name="Rectangle 3"/>
          <p:cNvSpPr>
            <a:spLocks noGrp="1" noChangeArrowheads="1"/>
          </p:cNvSpPr>
          <p:nvPr>
            <p:ph type="title" idx="4294967295"/>
          </p:nvPr>
        </p:nvSpPr>
        <p:spPr>
          <a:xfrm>
            <a:off x="277813" y="615950"/>
            <a:ext cx="8686800" cy="1300882"/>
          </a:xfrm>
          <a:solidFill>
            <a:schemeClr val="bg1"/>
          </a:solidFill>
        </p:spPr>
        <p:txBody>
          <a:bodyPr/>
          <a:lstStyle/>
          <a:p>
            <a:pPr eaLnBrk="1" hangingPunct="1"/>
            <a:r>
              <a:rPr lang="en-US" b="1">
                <a:latin typeface="Arial" charset="0"/>
                <a:ea typeface="ＭＳ Ｐゴシック" charset="0"/>
              </a:rPr>
              <a:t>Why don</a:t>
            </a:r>
            <a:r>
              <a:rPr lang="fr-FR"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2123206"/>
            <a:ext cx="6477000" cy="440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1500" indent="-5715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Ignorance</a:t>
            </a:r>
          </a:p>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Doubt</a:t>
            </a:r>
          </a:p>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Failure</a:t>
            </a:r>
          </a:p>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Fear</a:t>
            </a:r>
          </a:p>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Excuses</a:t>
            </a:r>
          </a:p>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Impurity</a:t>
            </a:r>
          </a:p>
          <a:p>
            <a:pPr marL="571500" marR="0" lvl="0" indent="-571500" algn="l" defTabSz="914400" rtl="0" eaLnBrk="0" fontAlgn="base" latinLnBrk="0" hangingPunct="0">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Unsocial</a:t>
            </a: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70" name="Text Box 15"/>
          <p:cNvSpPr txBox="1">
            <a:spLocks noChangeArrowheads="1"/>
          </p:cNvSpPr>
          <p:nvPr/>
        </p:nvSpPr>
        <p:spPr bwMode="auto">
          <a:xfrm>
            <a:off x="8388350"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059359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a:extLst>
              <a:ext uri="{FF2B5EF4-FFF2-40B4-BE49-F238E27FC236}">
                <a16:creationId xmlns:a16="http://schemas.microsoft.com/office/drawing/2014/main" id="{326F2EAB-A669-8749-860E-91AF85EC0290}"/>
              </a:ext>
            </a:extLst>
          </p:cNvPr>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en-US" altLang="en-US"/>
              <a:t>Bước 1 để Phục Hồi </a:t>
            </a:r>
            <a:r>
              <a:rPr kumimoji="0" lang="en-US" altLang="en-US" sz="3600" u="sng">
                <a:solidFill>
                  <a:srgbClr val="FFFF00"/>
                </a:solidFill>
              </a:rPr>
              <a:t>Chính Bạn </a:t>
            </a:r>
            <a:r>
              <a:rPr kumimoji="0" lang="en-US" altLang="en-US" sz="3600"/>
              <a:t>Nói chuyện riêng với người đó</a:t>
            </a:r>
            <a:endParaRPr kumimoji="0" lang="en-US" altLang="en-US">
              <a:solidFill>
                <a:srgbClr val="FFFF00"/>
              </a:solidFill>
            </a:endParaRPr>
          </a:p>
        </p:txBody>
      </p:sp>
      <p:sp>
        <p:nvSpPr>
          <p:cNvPr id="965635" name="Text Box 3">
            <a:extLst>
              <a:ext uri="{FF2B5EF4-FFF2-40B4-BE49-F238E27FC236}">
                <a16:creationId xmlns:a16="http://schemas.microsoft.com/office/drawing/2014/main" id="{8AA3942F-D153-1541-81DF-BF208F764CFB}"/>
              </a:ext>
            </a:extLst>
          </p:cNvPr>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a:t>
            </a:r>
            <a:endParaRPr lang="en-US" dirty="0">
              <a:solidFill>
                <a:srgbClr val="FFFF00"/>
              </a:solidFill>
              <a:latin typeface="Arial" charset="0"/>
            </a:endParaRPr>
          </a:p>
        </p:txBody>
      </p:sp>
      <p:sp>
        <p:nvSpPr>
          <p:cNvPr id="965636" name="Text Box 4">
            <a:extLst>
              <a:ext uri="{FF2B5EF4-FFF2-40B4-BE49-F238E27FC236}">
                <a16:creationId xmlns:a16="http://schemas.microsoft.com/office/drawing/2014/main" id="{BF61D214-D84D-664C-874E-3B214430D0BF}"/>
              </a:ext>
            </a:extLst>
          </p:cNvPr>
          <p:cNvSpPr txBox="1">
            <a:spLocks noChangeArrowheads="1"/>
          </p:cNvSpPr>
          <p:nvPr/>
        </p:nvSpPr>
        <p:spPr bwMode="auto">
          <a:xfrm>
            <a:off x="152400" y="5735638"/>
            <a:ext cx="45069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 = </a:t>
            </a:r>
            <a:r>
              <a:rPr lang="en-US" sz="3200" b="1" dirty="0" err="1">
                <a:solidFill>
                  <a:srgbClr val="FFFF00"/>
                </a:solidFill>
                <a:latin typeface="Arial Black" charset="0"/>
              </a:rPr>
              <a:t>Người</a:t>
            </a:r>
            <a:r>
              <a:rPr lang="en-US" sz="3200" b="1" dirty="0">
                <a:solidFill>
                  <a:srgbClr val="FFFF00"/>
                </a:solidFill>
                <a:latin typeface="Arial Black" charset="0"/>
              </a:rPr>
              <a:t> </a:t>
            </a:r>
            <a:r>
              <a:rPr lang="en-US" sz="3200" b="1" dirty="0" err="1">
                <a:solidFill>
                  <a:srgbClr val="FFFF00"/>
                </a:solidFill>
                <a:latin typeface="Arial Black" charset="0"/>
              </a:rPr>
              <a:t>Phạm</a:t>
            </a:r>
            <a:r>
              <a:rPr lang="en-US" sz="3200" b="1" dirty="0">
                <a:solidFill>
                  <a:srgbClr val="FFFF00"/>
                </a:solidFill>
                <a:latin typeface="Arial Black" charset="0"/>
              </a:rPr>
              <a:t> </a:t>
            </a:r>
            <a:r>
              <a:rPr lang="en-US" sz="3200" b="1" dirty="0" err="1">
                <a:solidFill>
                  <a:srgbClr val="FFFF00"/>
                </a:solidFill>
                <a:latin typeface="Arial Black" charset="0"/>
              </a:rPr>
              <a:t>Lỗi</a:t>
            </a:r>
            <a:endParaRPr lang="en-US" dirty="0">
              <a:solidFill>
                <a:srgbClr val="FFFF00"/>
              </a:solidFill>
              <a:latin typeface="Arial" charset="0"/>
            </a:endParaRPr>
          </a:p>
        </p:txBody>
      </p:sp>
      <p:sp>
        <p:nvSpPr>
          <p:cNvPr id="965637" name="Text Box 5">
            <a:extLst>
              <a:ext uri="{FF2B5EF4-FFF2-40B4-BE49-F238E27FC236}">
                <a16:creationId xmlns:a16="http://schemas.microsoft.com/office/drawing/2014/main" id="{9FFC9B17-A361-AD45-A784-C08972EC1842}"/>
              </a:ext>
            </a:extLst>
          </p:cNvPr>
          <p:cNvSpPr txBox="1">
            <a:spLocks noChangeArrowheads="1"/>
          </p:cNvSpPr>
          <p:nvPr/>
        </p:nvSpPr>
        <p:spPr bwMode="auto">
          <a:xfrm>
            <a:off x="2057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99CCFF"/>
                </a:solidFill>
                <a:latin typeface="Arial Black" charset="0"/>
              </a:rPr>
              <a:t>T</a:t>
            </a:r>
            <a:endParaRPr lang="en-US" dirty="0">
              <a:solidFill>
                <a:srgbClr val="99CCFF"/>
              </a:solidFill>
              <a:latin typeface="Arial" charset="0"/>
            </a:endParaRPr>
          </a:p>
        </p:txBody>
      </p:sp>
      <p:sp>
        <p:nvSpPr>
          <p:cNvPr id="965638" name="Text Box 6">
            <a:extLst>
              <a:ext uri="{FF2B5EF4-FFF2-40B4-BE49-F238E27FC236}">
                <a16:creationId xmlns:a16="http://schemas.microsoft.com/office/drawing/2014/main" id="{8C7C07C1-BA06-6D4B-911B-0B87D7C0E1B9}"/>
              </a:ext>
            </a:extLst>
          </p:cNvPr>
          <p:cNvSpPr txBox="1">
            <a:spLocks noChangeArrowheads="1"/>
          </p:cNvSpPr>
          <p:nvPr/>
        </p:nvSpPr>
        <p:spPr bwMode="auto">
          <a:xfrm>
            <a:off x="152400" y="6192838"/>
            <a:ext cx="53768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a:solidFill>
                  <a:srgbClr val="FFFFFF"/>
                </a:solidFill>
                <a:latin typeface="Arial Black" panose="020B0604020202020204" pitchFamily="34" charset="0"/>
              </a:rPr>
              <a:t>T = Tín hữu/Thành Viên</a:t>
            </a:r>
            <a:endParaRPr lang="en-US" altLang="en-US">
              <a:solidFill>
                <a:srgbClr val="BBE0E3"/>
              </a:solidFill>
              <a:latin typeface="Arial" panose="020B0604020202020204" pitchFamily="34" charset="0"/>
            </a:endParaRPr>
          </a:p>
        </p:txBody>
      </p:sp>
      <p:sp>
        <p:nvSpPr>
          <p:cNvPr id="965639" name="Text Box 7">
            <a:extLst>
              <a:ext uri="{FF2B5EF4-FFF2-40B4-BE49-F238E27FC236}">
                <a16:creationId xmlns:a16="http://schemas.microsoft.com/office/drawing/2014/main" id="{9B675B95-A510-5D47-950C-7EAFE7D872C7}"/>
              </a:ext>
            </a:extLst>
          </p:cNvPr>
          <p:cNvSpPr txBox="1">
            <a:spLocks noChangeArrowheads="1"/>
          </p:cNvSpPr>
          <p:nvPr/>
        </p:nvSpPr>
        <p:spPr bwMode="auto">
          <a:xfrm>
            <a:off x="2362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0" name="Text Box 8">
            <a:extLst>
              <a:ext uri="{FF2B5EF4-FFF2-40B4-BE49-F238E27FC236}">
                <a16:creationId xmlns:a16="http://schemas.microsoft.com/office/drawing/2014/main" id="{2CDCD8D9-3D4A-B94B-A5D2-DFEDE75C8067}"/>
              </a:ext>
            </a:extLst>
          </p:cNvPr>
          <p:cNvSpPr txBox="1">
            <a:spLocks noChangeArrowheads="1"/>
          </p:cNvSpPr>
          <p:nvPr/>
        </p:nvSpPr>
        <p:spPr bwMode="auto">
          <a:xfrm>
            <a:off x="3276600" y="4267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1" name="Text Box 9">
            <a:extLst>
              <a:ext uri="{FF2B5EF4-FFF2-40B4-BE49-F238E27FC236}">
                <a16:creationId xmlns:a16="http://schemas.microsoft.com/office/drawing/2014/main" id="{61A440E5-DF0C-6F47-B325-70161C2346EB}"/>
              </a:ext>
            </a:extLst>
          </p:cNvPr>
          <p:cNvSpPr txBox="1">
            <a:spLocks noChangeArrowheads="1"/>
          </p:cNvSpPr>
          <p:nvPr/>
        </p:nvSpPr>
        <p:spPr bwMode="auto">
          <a:xfrm>
            <a:off x="4191000" y="4114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2" name="Text Box 10">
            <a:extLst>
              <a:ext uri="{FF2B5EF4-FFF2-40B4-BE49-F238E27FC236}">
                <a16:creationId xmlns:a16="http://schemas.microsoft.com/office/drawing/2014/main" id="{172C5A2C-3A24-3943-A201-A357AD62D065}"/>
              </a:ext>
            </a:extLst>
          </p:cNvPr>
          <p:cNvSpPr txBox="1">
            <a:spLocks noChangeArrowheads="1"/>
          </p:cNvSpPr>
          <p:nvPr/>
        </p:nvSpPr>
        <p:spPr bwMode="auto">
          <a:xfrm>
            <a:off x="4800600" y="3276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3" name="Text Box 11">
            <a:extLst>
              <a:ext uri="{FF2B5EF4-FFF2-40B4-BE49-F238E27FC236}">
                <a16:creationId xmlns:a16="http://schemas.microsoft.com/office/drawing/2014/main" id="{1CBD50C3-37B9-694C-B8E5-D2268F1D934D}"/>
              </a:ext>
            </a:extLst>
          </p:cNvPr>
          <p:cNvSpPr txBox="1">
            <a:spLocks noChangeArrowheads="1"/>
          </p:cNvSpPr>
          <p:nvPr/>
        </p:nvSpPr>
        <p:spPr bwMode="auto">
          <a:xfrm>
            <a:off x="3962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4" name="Text Box 12">
            <a:extLst>
              <a:ext uri="{FF2B5EF4-FFF2-40B4-BE49-F238E27FC236}">
                <a16:creationId xmlns:a16="http://schemas.microsoft.com/office/drawing/2014/main" id="{DBDFF287-4855-0446-9D23-3C765D2B5F00}"/>
              </a:ext>
            </a:extLst>
          </p:cNvPr>
          <p:cNvSpPr txBox="1">
            <a:spLocks noChangeArrowheads="1"/>
          </p:cNvSpPr>
          <p:nvPr/>
        </p:nvSpPr>
        <p:spPr bwMode="auto">
          <a:xfrm>
            <a:off x="19050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5" name="Text Box 13">
            <a:extLst>
              <a:ext uri="{FF2B5EF4-FFF2-40B4-BE49-F238E27FC236}">
                <a16:creationId xmlns:a16="http://schemas.microsoft.com/office/drawing/2014/main" id="{D40F8F8B-AE5B-4849-AD0B-05A911ADAA14}"/>
              </a:ext>
            </a:extLst>
          </p:cNvPr>
          <p:cNvSpPr txBox="1">
            <a:spLocks noChangeArrowheads="1"/>
          </p:cNvSpPr>
          <p:nvPr/>
        </p:nvSpPr>
        <p:spPr bwMode="auto">
          <a:xfrm>
            <a:off x="838200"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6" name="Text Box 14">
            <a:extLst>
              <a:ext uri="{FF2B5EF4-FFF2-40B4-BE49-F238E27FC236}">
                <a16:creationId xmlns:a16="http://schemas.microsoft.com/office/drawing/2014/main" id="{0522CBCD-8C31-A244-B868-071EE1A5C41F}"/>
              </a:ext>
            </a:extLst>
          </p:cNvPr>
          <p:cNvSpPr txBox="1">
            <a:spLocks noChangeArrowheads="1"/>
          </p:cNvSpPr>
          <p:nvPr/>
        </p:nvSpPr>
        <p:spPr bwMode="auto">
          <a:xfrm>
            <a:off x="1752600" y="3810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7" name="Text Box 15">
            <a:extLst>
              <a:ext uri="{FF2B5EF4-FFF2-40B4-BE49-F238E27FC236}">
                <a16:creationId xmlns:a16="http://schemas.microsoft.com/office/drawing/2014/main" id="{F41FFD06-1795-AD49-83E0-0EAEAA453860}"/>
              </a:ext>
            </a:extLst>
          </p:cNvPr>
          <p:cNvSpPr txBox="1">
            <a:spLocks noChangeArrowheads="1"/>
          </p:cNvSpPr>
          <p:nvPr/>
        </p:nvSpPr>
        <p:spPr bwMode="auto">
          <a:xfrm>
            <a:off x="2784475"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8" name="Text Box 16">
            <a:extLst>
              <a:ext uri="{FF2B5EF4-FFF2-40B4-BE49-F238E27FC236}">
                <a16:creationId xmlns:a16="http://schemas.microsoft.com/office/drawing/2014/main" id="{FA1F806B-A9E7-364F-B63E-6EB86ACA9EA7}"/>
              </a:ext>
            </a:extLst>
          </p:cNvPr>
          <p:cNvSpPr txBox="1">
            <a:spLocks noChangeArrowheads="1"/>
          </p:cNvSpPr>
          <p:nvPr/>
        </p:nvSpPr>
        <p:spPr bwMode="auto">
          <a:xfrm>
            <a:off x="35814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49" name="Text Box 17">
            <a:extLst>
              <a:ext uri="{FF2B5EF4-FFF2-40B4-BE49-F238E27FC236}">
                <a16:creationId xmlns:a16="http://schemas.microsoft.com/office/drawing/2014/main" id="{6E746F56-C202-7B49-90B4-F231DD88AAD6}"/>
              </a:ext>
            </a:extLst>
          </p:cNvPr>
          <p:cNvSpPr txBox="1">
            <a:spLocks noChangeArrowheads="1"/>
          </p:cNvSpPr>
          <p:nvPr/>
        </p:nvSpPr>
        <p:spPr bwMode="auto">
          <a:xfrm>
            <a:off x="27432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0" name="Text Box 18">
            <a:extLst>
              <a:ext uri="{FF2B5EF4-FFF2-40B4-BE49-F238E27FC236}">
                <a16:creationId xmlns:a16="http://schemas.microsoft.com/office/drawing/2014/main" id="{41E2EBD9-A846-9E45-B8E8-5C337DB3D265}"/>
              </a:ext>
            </a:extLst>
          </p:cNvPr>
          <p:cNvSpPr txBox="1">
            <a:spLocks noChangeArrowheads="1"/>
          </p:cNvSpPr>
          <p:nvPr/>
        </p:nvSpPr>
        <p:spPr bwMode="auto">
          <a:xfrm>
            <a:off x="4724400" y="2743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1" name="Text Box 19">
            <a:extLst>
              <a:ext uri="{FF2B5EF4-FFF2-40B4-BE49-F238E27FC236}">
                <a16:creationId xmlns:a16="http://schemas.microsoft.com/office/drawing/2014/main" id="{4C04B38F-F05C-554F-A556-35F5E16895B0}"/>
              </a:ext>
            </a:extLst>
          </p:cNvPr>
          <p:cNvSpPr txBox="1">
            <a:spLocks noChangeArrowheads="1"/>
          </p:cNvSpPr>
          <p:nvPr/>
        </p:nvSpPr>
        <p:spPr bwMode="auto">
          <a:xfrm>
            <a:off x="5029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2" name="Text Box 20">
            <a:extLst>
              <a:ext uri="{FF2B5EF4-FFF2-40B4-BE49-F238E27FC236}">
                <a16:creationId xmlns:a16="http://schemas.microsoft.com/office/drawing/2014/main" id="{04148757-6FC0-5041-B12E-0CA78FF4F3A6}"/>
              </a:ext>
            </a:extLst>
          </p:cNvPr>
          <p:cNvSpPr txBox="1">
            <a:spLocks noChangeArrowheads="1"/>
          </p:cNvSpPr>
          <p:nvPr/>
        </p:nvSpPr>
        <p:spPr bwMode="auto">
          <a:xfrm>
            <a:off x="5867400" y="3886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3" name="Text Box 21">
            <a:extLst>
              <a:ext uri="{FF2B5EF4-FFF2-40B4-BE49-F238E27FC236}">
                <a16:creationId xmlns:a16="http://schemas.microsoft.com/office/drawing/2014/main" id="{220E3DDD-843E-4E4D-BDA2-8D6B38CAA7EB}"/>
              </a:ext>
            </a:extLst>
          </p:cNvPr>
          <p:cNvSpPr txBox="1">
            <a:spLocks noChangeArrowheads="1"/>
          </p:cNvSpPr>
          <p:nvPr/>
        </p:nvSpPr>
        <p:spPr bwMode="auto">
          <a:xfrm>
            <a:off x="67818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4" name="Text Box 22">
            <a:extLst>
              <a:ext uri="{FF2B5EF4-FFF2-40B4-BE49-F238E27FC236}">
                <a16:creationId xmlns:a16="http://schemas.microsoft.com/office/drawing/2014/main" id="{60FA5D68-4A18-704D-8C60-D967B64A8467}"/>
              </a:ext>
            </a:extLst>
          </p:cNvPr>
          <p:cNvSpPr txBox="1">
            <a:spLocks noChangeArrowheads="1"/>
          </p:cNvSpPr>
          <p:nvPr/>
        </p:nvSpPr>
        <p:spPr bwMode="auto">
          <a:xfrm>
            <a:off x="7391400" y="2895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5" name="Text Box 23">
            <a:extLst>
              <a:ext uri="{FF2B5EF4-FFF2-40B4-BE49-F238E27FC236}">
                <a16:creationId xmlns:a16="http://schemas.microsoft.com/office/drawing/2014/main" id="{9312F7B2-758C-8D46-9BE2-988810B04D8B}"/>
              </a:ext>
            </a:extLst>
          </p:cNvPr>
          <p:cNvSpPr txBox="1">
            <a:spLocks noChangeArrowheads="1"/>
          </p:cNvSpPr>
          <p:nvPr/>
        </p:nvSpPr>
        <p:spPr bwMode="auto">
          <a:xfrm>
            <a:off x="6553200" y="2667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6" name="Text Box 24">
            <a:extLst>
              <a:ext uri="{FF2B5EF4-FFF2-40B4-BE49-F238E27FC236}">
                <a16:creationId xmlns:a16="http://schemas.microsoft.com/office/drawing/2014/main" id="{AA386EAA-1405-B642-8225-44F8EC09B094}"/>
              </a:ext>
            </a:extLst>
          </p:cNvPr>
          <p:cNvSpPr txBox="1">
            <a:spLocks noChangeArrowheads="1"/>
          </p:cNvSpPr>
          <p:nvPr/>
        </p:nvSpPr>
        <p:spPr bwMode="auto">
          <a:xfrm>
            <a:off x="4648200" y="2057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7" name="Text Box 25">
            <a:extLst>
              <a:ext uri="{FF2B5EF4-FFF2-40B4-BE49-F238E27FC236}">
                <a16:creationId xmlns:a16="http://schemas.microsoft.com/office/drawing/2014/main" id="{8D1BA36B-8EA9-034F-8A0F-B048456F6D21}"/>
              </a:ext>
            </a:extLst>
          </p:cNvPr>
          <p:cNvSpPr txBox="1">
            <a:spLocks noChangeArrowheads="1"/>
          </p:cNvSpPr>
          <p:nvPr/>
        </p:nvSpPr>
        <p:spPr bwMode="auto">
          <a:xfrm>
            <a:off x="5181600" y="2438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8" name="Text Box 26">
            <a:extLst>
              <a:ext uri="{FF2B5EF4-FFF2-40B4-BE49-F238E27FC236}">
                <a16:creationId xmlns:a16="http://schemas.microsoft.com/office/drawing/2014/main" id="{CAD399AD-13AA-D146-9B28-C96ED7136409}"/>
              </a:ext>
            </a:extLst>
          </p:cNvPr>
          <p:cNvSpPr txBox="1">
            <a:spLocks noChangeArrowheads="1"/>
          </p:cNvSpPr>
          <p:nvPr/>
        </p:nvSpPr>
        <p:spPr bwMode="auto">
          <a:xfrm>
            <a:off x="5638800" y="3200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59" name="Text Box 27">
            <a:extLst>
              <a:ext uri="{FF2B5EF4-FFF2-40B4-BE49-F238E27FC236}">
                <a16:creationId xmlns:a16="http://schemas.microsoft.com/office/drawing/2014/main" id="{CE247E8A-99F9-174B-8A3C-42DC36B36B2E}"/>
              </a:ext>
            </a:extLst>
          </p:cNvPr>
          <p:cNvSpPr txBox="1">
            <a:spLocks noChangeArrowheads="1"/>
          </p:cNvSpPr>
          <p:nvPr/>
        </p:nvSpPr>
        <p:spPr bwMode="auto">
          <a:xfrm>
            <a:off x="65532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0" name="Text Box 28">
            <a:extLst>
              <a:ext uri="{FF2B5EF4-FFF2-40B4-BE49-F238E27FC236}">
                <a16:creationId xmlns:a16="http://schemas.microsoft.com/office/drawing/2014/main" id="{96956341-7878-A34C-A6F1-B5C8A13E1B6D}"/>
              </a:ext>
            </a:extLst>
          </p:cNvPr>
          <p:cNvSpPr txBox="1">
            <a:spLocks noChangeArrowheads="1"/>
          </p:cNvSpPr>
          <p:nvPr/>
        </p:nvSpPr>
        <p:spPr bwMode="auto">
          <a:xfrm>
            <a:off x="62484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1" name="Text Box 29">
            <a:extLst>
              <a:ext uri="{FF2B5EF4-FFF2-40B4-BE49-F238E27FC236}">
                <a16:creationId xmlns:a16="http://schemas.microsoft.com/office/drawing/2014/main" id="{D7C37DA2-7604-F346-84A6-F021883CB538}"/>
              </a:ext>
            </a:extLst>
          </p:cNvPr>
          <p:cNvSpPr txBox="1">
            <a:spLocks noChangeArrowheads="1"/>
          </p:cNvSpPr>
          <p:nvPr/>
        </p:nvSpPr>
        <p:spPr bwMode="auto">
          <a:xfrm>
            <a:off x="63246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2" name="Text Box 30">
            <a:extLst>
              <a:ext uri="{FF2B5EF4-FFF2-40B4-BE49-F238E27FC236}">
                <a16:creationId xmlns:a16="http://schemas.microsoft.com/office/drawing/2014/main" id="{B290D4D3-2C19-514B-97CA-F525E2EA86CE}"/>
              </a:ext>
            </a:extLst>
          </p:cNvPr>
          <p:cNvSpPr txBox="1">
            <a:spLocks noChangeArrowheads="1"/>
          </p:cNvSpPr>
          <p:nvPr/>
        </p:nvSpPr>
        <p:spPr bwMode="auto">
          <a:xfrm>
            <a:off x="3810000" y="4724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3" name="Text Box 31">
            <a:extLst>
              <a:ext uri="{FF2B5EF4-FFF2-40B4-BE49-F238E27FC236}">
                <a16:creationId xmlns:a16="http://schemas.microsoft.com/office/drawing/2014/main" id="{648B7231-83A3-2448-845B-83913173C6A1}"/>
              </a:ext>
            </a:extLst>
          </p:cNvPr>
          <p:cNvSpPr txBox="1">
            <a:spLocks noChangeArrowheads="1"/>
          </p:cNvSpPr>
          <p:nvPr/>
        </p:nvSpPr>
        <p:spPr bwMode="auto">
          <a:xfrm>
            <a:off x="25908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4" name="Text Box 32">
            <a:extLst>
              <a:ext uri="{FF2B5EF4-FFF2-40B4-BE49-F238E27FC236}">
                <a16:creationId xmlns:a16="http://schemas.microsoft.com/office/drawing/2014/main" id="{B14724F0-955F-7047-A303-17DD30481771}"/>
              </a:ext>
            </a:extLst>
          </p:cNvPr>
          <p:cNvSpPr txBox="1">
            <a:spLocks noChangeArrowheads="1"/>
          </p:cNvSpPr>
          <p:nvPr/>
        </p:nvSpPr>
        <p:spPr bwMode="auto">
          <a:xfrm>
            <a:off x="9144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5665" name="Line 33">
            <a:extLst>
              <a:ext uri="{FF2B5EF4-FFF2-40B4-BE49-F238E27FC236}">
                <a16:creationId xmlns:a16="http://schemas.microsoft.com/office/drawing/2014/main" id="{BE47C441-D243-4048-8C51-BCC4935D6FE4}"/>
              </a:ext>
            </a:extLst>
          </p:cNvPr>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6" name="Line 34">
            <a:extLst>
              <a:ext uri="{FF2B5EF4-FFF2-40B4-BE49-F238E27FC236}">
                <a16:creationId xmlns:a16="http://schemas.microsoft.com/office/drawing/2014/main" id="{76E8E1AC-A24C-0F49-857A-94E15A8EE1BB}"/>
              </a:ext>
            </a:extLst>
          </p:cNvPr>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7" name="Line 35">
            <a:extLst>
              <a:ext uri="{FF2B5EF4-FFF2-40B4-BE49-F238E27FC236}">
                <a16:creationId xmlns:a16="http://schemas.microsoft.com/office/drawing/2014/main" id="{2F09D73E-3A0F-7C46-91A4-44427DE26D70}"/>
              </a:ext>
            </a:extLst>
          </p:cNvPr>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8" name="Line 36">
            <a:extLst>
              <a:ext uri="{FF2B5EF4-FFF2-40B4-BE49-F238E27FC236}">
                <a16:creationId xmlns:a16="http://schemas.microsoft.com/office/drawing/2014/main" id="{D8655BB6-A0DE-184F-BEB7-791E7ACF8BE3}"/>
              </a:ext>
            </a:extLst>
          </p:cNvPr>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69" name="Line 37">
            <a:extLst>
              <a:ext uri="{FF2B5EF4-FFF2-40B4-BE49-F238E27FC236}">
                <a16:creationId xmlns:a16="http://schemas.microsoft.com/office/drawing/2014/main" id="{4ADCA0E9-2765-CD4E-AAEF-E927B56F2278}"/>
              </a:ext>
            </a:extLst>
          </p:cNvPr>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5670" name="Oval 38">
            <a:extLst>
              <a:ext uri="{FF2B5EF4-FFF2-40B4-BE49-F238E27FC236}">
                <a16:creationId xmlns:a16="http://schemas.microsoft.com/office/drawing/2014/main" id="{07B15FC8-67CC-6746-9471-5CE33BBBEEE9}"/>
              </a:ext>
            </a:extLst>
          </p:cNvPr>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pic>
        <p:nvPicPr>
          <p:cNvPr id="113702" name="Picture 2" descr="handshake.jpg">
            <a:extLst>
              <a:ext uri="{FF2B5EF4-FFF2-40B4-BE49-F238E27FC236}">
                <a16:creationId xmlns:a16="http://schemas.microsoft.com/office/drawing/2014/main" id="{E6BC79DD-7A16-F44B-8899-995C8A505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70015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31286BD2-69A4-2E44-B463-FF036E7DC65C}"/>
              </a:ext>
            </a:extLst>
          </p:cNvPr>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en-US" altLang="en-US"/>
              <a:t>Bước 2 để Phục Hồi </a:t>
            </a:r>
            <a:br>
              <a:rPr kumimoji="0" lang="en-US" altLang="en-US"/>
            </a:br>
            <a:r>
              <a:rPr kumimoji="0" lang="en-US" altLang="en-US"/>
              <a:t> </a:t>
            </a:r>
            <a:r>
              <a:rPr kumimoji="0" lang="en-US" altLang="en-US" sz="3600"/>
              <a:t>Cùng đến với </a:t>
            </a:r>
            <a:r>
              <a:rPr kumimoji="0" lang="en-US" altLang="en-US" sz="3600" u="sng">
                <a:solidFill>
                  <a:srgbClr val="FFFF00"/>
                </a:solidFill>
              </a:rPr>
              <a:t>1-2</a:t>
            </a:r>
            <a:r>
              <a:rPr kumimoji="0" lang="en-US" altLang="en-US" sz="3600"/>
              <a:t> người khác</a:t>
            </a:r>
            <a:endParaRPr kumimoji="0" lang="en-US" altLang="en-US" sz="3600" u="sng">
              <a:solidFill>
                <a:schemeClr val="hlink"/>
              </a:solidFill>
            </a:endParaRPr>
          </a:p>
        </p:txBody>
      </p:sp>
      <p:sp>
        <p:nvSpPr>
          <p:cNvPr id="905219" name="Text Box 3">
            <a:extLst>
              <a:ext uri="{FF2B5EF4-FFF2-40B4-BE49-F238E27FC236}">
                <a16:creationId xmlns:a16="http://schemas.microsoft.com/office/drawing/2014/main" id="{61272A7F-51BD-8B4B-B4BB-A2AB063A8626}"/>
              </a:ext>
            </a:extLst>
          </p:cNvPr>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a:t>
            </a:r>
            <a:endParaRPr lang="en-US" dirty="0">
              <a:solidFill>
                <a:srgbClr val="FFFF00"/>
              </a:solidFill>
              <a:latin typeface="Arial" charset="0"/>
            </a:endParaRPr>
          </a:p>
        </p:txBody>
      </p:sp>
      <p:sp>
        <p:nvSpPr>
          <p:cNvPr id="905220" name="Text Box 4">
            <a:extLst>
              <a:ext uri="{FF2B5EF4-FFF2-40B4-BE49-F238E27FC236}">
                <a16:creationId xmlns:a16="http://schemas.microsoft.com/office/drawing/2014/main" id="{3CB987D1-51EA-1D4A-A402-A8D1440A7EB7}"/>
              </a:ext>
            </a:extLst>
          </p:cNvPr>
          <p:cNvSpPr txBox="1">
            <a:spLocks noChangeArrowheads="1"/>
          </p:cNvSpPr>
          <p:nvPr/>
        </p:nvSpPr>
        <p:spPr bwMode="auto">
          <a:xfrm>
            <a:off x="152400" y="5735638"/>
            <a:ext cx="43465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 = </a:t>
            </a:r>
            <a:r>
              <a:rPr lang="en-US" sz="3200" b="1" dirty="0" err="1">
                <a:solidFill>
                  <a:srgbClr val="FFFF00"/>
                </a:solidFill>
                <a:latin typeface="Arial Black" charset="0"/>
              </a:rPr>
              <a:t>Người</a:t>
            </a:r>
            <a:r>
              <a:rPr lang="en-US" sz="3200" b="1" dirty="0">
                <a:solidFill>
                  <a:srgbClr val="FFFF00"/>
                </a:solidFill>
                <a:latin typeface="Arial Black" charset="0"/>
              </a:rPr>
              <a:t> </a:t>
            </a:r>
            <a:r>
              <a:rPr lang="en-US" sz="3200" b="1" dirty="0" err="1">
                <a:solidFill>
                  <a:srgbClr val="FFFF00"/>
                </a:solidFill>
                <a:latin typeface="Arial Black" charset="0"/>
              </a:rPr>
              <a:t>phạm</a:t>
            </a:r>
            <a:r>
              <a:rPr lang="en-US" sz="3200" b="1" dirty="0">
                <a:solidFill>
                  <a:srgbClr val="FFFF00"/>
                </a:solidFill>
                <a:latin typeface="Arial Black" charset="0"/>
              </a:rPr>
              <a:t> </a:t>
            </a:r>
            <a:r>
              <a:rPr lang="en-US" sz="3200" b="1" dirty="0" err="1">
                <a:solidFill>
                  <a:srgbClr val="FFFF00"/>
                </a:solidFill>
                <a:latin typeface="Arial Black" charset="0"/>
              </a:rPr>
              <a:t>lỗi</a:t>
            </a:r>
            <a:endParaRPr lang="en-US" dirty="0">
              <a:solidFill>
                <a:srgbClr val="FFFF00"/>
              </a:solidFill>
              <a:latin typeface="Arial" charset="0"/>
            </a:endParaRPr>
          </a:p>
        </p:txBody>
      </p:sp>
      <p:sp>
        <p:nvSpPr>
          <p:cNvPr id="905221" name="Text Box 5">
            <a:extLst>
              <a:ext uri="{FF2B5EF4-FFF2-40B4-BE49-F238E27FC236}">
                <a16:creationId xmlns:a16="http://schemas.microsoft.com/office/drawing/2014/main" id="{2BB40E41-8F82-3647-B657-D1011D90ED40}"/>
              </a:ext>
            </a:extLst>
          </p:cNvPr>
          <p:cNvSpPr txBox="1">
            <a:spLocks noChangeArrowheads="1"/>
          </p:cNvSpPr>
          <p:nvPr/>
        </p:nvSpPr>
        <p:spPr bwMode="auto">
          <a:xfrm>
            <a:off x="2057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BBE0E3"/>
                </a:solidFill>
                <a:latin typeface="Arial Black" charset="0"/>
              </a:rPr>
              <a:t>T</a:t>
            </a:r>
            <a:endParaRPr lang="en-US" dirty="0">
              <a:solidFill>
                <a:srgbClr val="BBE0E3"/>
              </a:solidFill>
              <a:latin typeface="Arial" charset="0"/>
            </a:endParaRPr>
          </a:p>
        </p:txBody>
      </p:sp>
      <p:sp>
        <p:nvSpPr>
          <p:cNvPr id="905222" name="Text Box 6">
            <a:extLst>
              <a:ext uri="{FF2B5EF4-FFF2-40B4-BE49-F238E27FC236}">
                <a16:creationId xmlns:a16="http://schemas.microsoft.com/office/drawing/2014/main" id="{532D2252-924E-7044-9569-83544518ECB2}"/>
              </a:ext>
            </a:extLst>
          </p:cNvPr>
          <p:cNvSpPr txBox="1">
            <a:spLocks noChangeArrowheads="1"/>
          </p:cNvSpPr>
          <p:nvPr/>
        </p:nvSpPr>
        <p:spPr bwMode="auto">
          <a:xfrm>
            <a:off x="152400" y="6192838"/>
            <a:ext cx="3498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a:solidFill>
                  <a:srgbClr val="FFFFFF"/>
                </a:solidFill>
                <a:latin typeface="Arial Black" panose="020B0604020202020204" pitchFamily="34" charset="0"/>
              </a:rPr>
              <a:t>T = Thành viên</a:t>
            </a:r>
            <a:endParaRPr lang="en-US" altLang="en-US">
              <a:solidFill>
                <a:srgbClr val="BBE0E3"/>
              </a:solidFill>
              <a:latin typeface="Arial" panose="020B0604020202020204" pitchFamily="34" charset="0"/>
            </a:endParaRPr>
          </a:p>
        </p:txBody>
      </p:sp>
      <p:sp>
        <p:nvSpPr>
          <p:cNvPr id="905223" name="Text Box 7">
            <a:extLst>
              <a:ext uri="{FF2B5EF4-FFF2-40B4-BE49-F238E27FC236}">
                <a16:creationId xmlns:a16="http://schemas.microsoft.com/office/drawing/2014/main" id="{C2EFAE73-0C81-6F48-AD1F-A382ED13DC34}"/>
              </a:ext>
            </a:extLst>
          </p:cNvPr>
          <p:cNvSpPr txBox="1">
            <a:spLocks noChangeArrowheads="1"/>
          </p:cNvSpPr>
          <p:nvPr/>
        </p:nvSpPr>
        <p:spPr bwMode="auto">
          <a:xfrm>
            <a:off x="2362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24" name="Text Box 8">
            <a:extLst>
              <a:ext uri="{FF2B5EF4-FFF2-40B4-BE49-F238E27FC236}">
                <a16:creationId xmlns:a16="http://schemas.microsoft.com/office/drawing/2014/main" id="{C85BC635-72D5-9E48-B2BF-99461B875E8B}"/>
              </a:ext>
            </a:extLst>
          </p:cNvPr>
          <p:cNvSpPr txBox="1">
            <a:spLocks noChangeArrowheads="1"/>
          </p:cNvSpPr>
          <p:nvPr/>
        </p:nvSpPr>
        <p:spPr bwMode="auto">
          <a:xfrm>
            <a:off x="3276600" y="4267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25" name="Text Box 9">
            <a:extLst>
              <a:ext uri="{FF2B5EF4-FFF2-40B4-BE49-F238E27FC236}">
                <a16:creationId xmlns:a16="http://schemas.microsoft.com/office/drawing/2014/main" id="{DF20FA0F-4CA2-3D40-A180-3CF57D81732F}"/>
              </a:ext>
            </a:extLst>
          </p:cNvPr>
          <p:cNvSpPr txBox="1">
            <a:spLocks noChangeArrowheads="1"/>
          </p:cNvSpPr>
          <p:nvPr/>
        </p:nvSpPr>
        <p:spPr bwMode="auto">
          <a:xfrm>
            <a:off x="4191000" y="4114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26" name="Text Box 10">
            <a:extLst>
              <a:ext uri="{FF2B5EF4-FFF2-40B4-BE49-F238E27FC236}">
                <a16:creationId xmlns:a16="http://schemas.microsoft.com/office/drawing/2014/main" id="{C51DB1AD-9284-6D42-81F3-0AB4069619AC}"/>
              </a:ext>
            </a:extLst>
          </p:cNvPr>
          <p:cNvSpPr txBox="1">
            <a:spLocks noChangeArrowheads="1"/>
          </p:cNvSpPr>
          <p:nvPr/>
        </p:nvSpPr>
        <p:spPr bwMode="auto">
          <a:xfrm>
            <a:off x="4800600" y="3276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27" name="Text Box 11">
            <a:extLst>
              <a:ext uri="{FF2B5EF4-FFF2-40B4-BE49-F238E27FC236}">
                <a16:creationId xmlns:a16="http://schemas.microsoft.com/office/drawing/2014/main" id="{8DB79ABF-EAB2-2344-9984-E00502D66B4D}"/>
              </a:ext>
            </a:extLst>
          </p:cNvPr>
          <p:cNvSpPr txBox="1">
            <a:spLocks noChangeArrowheads="1"/>
          </p:cNvSpPr>
          <p:nvPr/>
        </p:nvSpPr>
        <p:spPr bwMode="auto">
          <a:xfrm>
            <a:off x="3962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28" name="Text Box 12">
            <a:extLst>
              <a:ext uri="{FF2B5EF4-FFF2-40B4-BE49-F238E27FC236}">
                <a16:creationId xmlns:a16="http://schemas.microsoft.com/office/drawing/2014/main" id="{2CB085F0-5CCB-8648-BC27-651E25168B8C}"/>
              </a:ext>
            </a:extLst>
          </p:cNvPr>
          <p:cNvSpPr txBox="1">
            <a:spLocks noChangeArrowheads="1"/>
          </p:cNvSpPr>
          <p:nvPr/>
        </p:nvSpPr>
        <p:spPr bwMode="auto">
          <a:xfrm>
            <a:off x="19050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29" name="Text Box 13">
            <a:extLst>
              <a:ext uri="{FF2B5EF4-FFF2-40B4-BE49-F238E27FC236}">
                <a16:creationId xmlns:a16="http://schemas.microsoft.com/office/drawing/2014/main" id="{D037C6D9-595D-7840-A188-5C9811B033EE}"/>
              </a:ext>
            </a:extLst>
          </p:cNvPr>
          <p:cNvSpPr txBox="1">
            <a:spLocks noChangeArrowheads="1"/>
          </p:cNvSpPr>
          <p:nvPr/>
        </p:nvSpPr>
        <p:spPr bwMode="auto">
          <a:xfrm>
            <a:off x="838200"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0" name="Text Box 14">
            <a:extLst>
              <a:ext uri="{FF2B5EF4-FFF2-40B4-BE49-F238E27FC236}">
                <a16:creationId xmlns:a16="http://schemas.microsoft.com/office/drawing/2014/main" id="{3FA09EAD-C1A8-E94A-94F4-52D5718E193A}"/>
              </a:ext>
            </a:extLst>
          </p:cNvPr>
          <p:cNvSpPr txBox="1">
            <a:spLocks noChangeArrowheads="1"/>
          </p:cNvSpPr>
          <p:nvPr/>
        </p:nvSpPr>
        <p:spPr bwMode="auto">
          <a:xfrm>
            <a:off x="1752600" y="3810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1" name="Text Box 15">
            <a:extLst>
              <a:ext uri="{FF2B5EF4-FFF2-40B4-BE49-F238E27FC236}">
                <a16:creationId xmlns:a16="http://schemas.microsoft.com/office/drawing/2014/main" id="{91E13A57-DACE-774D-B3EC-69D88B20C09D}"/>
              </a:ext>
            </a:extLst>
          </p:cNvPr>
          <p:cNvSpPr txBox="1">
            <a:spLocks noChangeArrowheads="1"/>
          </p:cNvSpPr>
          <p:nvPr/>
        </p:nvSpPr>
        <p:spPr bwMode="auto">
          <a:xfrm>
            <a:off x="2784475"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2" name="Text Box 16">
            <a:extLst>
              <a:ext uri="{FF2B5EF4-FFF2-40B4-BE49-F238E27FC236}">
                <a16:creationId xmlns:a16="http://schemas.microsoft.com/office/drawing/2014/main" id="{4025E428-4747-814E-AA0F-E3AD00910FC6}"/>
              </a:ext>
            </a:extLst>
          </p:cNvPr>
          <p:cNvSpPr txBox="1">
            <a:spLocks noChangeArrowheads="1"/>
          </p:cNvSpPr>
          <p:nvPr/>
        </p:nvSpPr>
        <p:spPr bwMode="auto">
          <a:xfrm>
            <a:off x="35814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3" name="Text Box 17">
            <a:extLst>
              <a:ext uri="{FF2B5EF4-FFF2-40B4-BE49-F238E27FC236}">
                <a16:creationId xmlns:a16="http://schemas.microsoft.com/office/drawing/2014/main" id="{980BA108-D6EE-E04E-B698-D5DAD3287170}"/>
              </a:ext>
            </a:extLst>
          </p:cNvPr>
          <p:cNvSpPr txBox="1">
            <a:spLocks noChangeArrowheads="1"/>
          </p:cNvSpPr>
          <p:nvPr/>
        </p:nvSpPr>
        <p:spPr bwMode="auto">
          <a:xfrm>
            <a:off x="27432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4" name="Text Box 18">
            <a:extLst>
              <a:ext uri="{FF2B5EF4-FFF2-40B4-BE49-F238E27FC236}">
                <a16:creationId xmlns:a16="http://schemas.microsoft.com/office/drawing/2014/main" id="{0A935500-38B6-CB49-B025-C056AC8F9CA2}"/>
              </a:ext>
            </a:extLst>
          </p:cNvPr>
          <p:cNvSpPr txBox="1">
            <a:spLocks noChangeArrowheads="1"/>
          </p:cNvSpPr>
          <p:nvPr/>
        </p:nvSpPr>
        <p:spPr bwMode="auto">
          <a:xfrm>
            <a:off x="4724400" y="2743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5" name="Text Box 19">
            <a:extLst>
              <a:ext uri="{FF2B5EF4-FFF2-40B4-BE49-F238E27FC236}">
                <a16:creationId xmlns:a16="http://schemas.microsoft.com/office/drawing/2014/main" id="{91CF9578-47E4-0B40-93D2-AFD49A7ACD59}"/>
              </a:ext>
            </a:extLst>
          </p:cNvPr>
          <p:cNvSpPr txBox="1">
            <a:spLocks noChangeArrowheads="1"/>
          </p:cNvSpPr>
          <p:nvPr/>
        </p:nvSpPr>
        <p:spPr bwMode="auto">
          <a:xfrm>
            <a:off x="5029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6" name="Text Box 20">
            <a:extLst>
              <a:ext uri="{FF2B5EF4-FFF2-40B4-BE49-F238E27FC236}">
                <a16:creationId xmlns:a16="http://schemas.microsoft.com/office/drawing/2014/main" id="{F5CF72E1-2900-0143-B589-2AF3B12459B7}"/>
              </a:ext>
            </a:extLst>
          </p:cNvPr>
          <p:cNvSpPr txBox="1">
            <a:spLocks noChangeArrowheads="1"/>
          </p:cNvSpPr>
          <p:nvPr/>
        </p:nvSpPr>
        <p:spPr bwMode="auto">
          <a:xfrm>
            <a:off x="5867400" y="3886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7" name="Text Box 21">
            <a:extLst>
              <a:ext uri="{FF2B5EF4-FFF2-40B4-BE49-F238E27FC236}">
                <a16:creationId xmlns:a16="http://schemas.microsoft.com/office/drawing/2014/main" id="{B3839F53-457E-A74C-9DA8-15FD0F2F5A14}"/>
              </a:ext>
            </a:extLst>
          </p:cNvPr>
          <p:cNvSpPr txBox="1">
            <a:spLocks noChangeArrowheads="1"/>
          </p:cNvSpPr>
          <p:nvPr/>
        </p:nvSpPr>
        <p:spPr bwMode="auto">
          <a:xfrm>
            <a:off x="67818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8" name="Text Box 22">
            <a:extLst>
              <a:ext uri="{FF2B5EF4-FFF2-40B4-BE49-F238E27FC236}">
                <a16:creationId xmlns:a16="http://schemas.microsoft.com/office/drawing/2014/main" id="{BDC32CDD-E9D2-1944-8A7E-C52288C2270E}"/>
              </a:ext>
            </a:extLst>
          </p:cNvPr>
          <p:cNvSpPr txBox="1">
            <a:spLocks noChangeArrowheads="1"/>
          </p:cNvSpPr>
          <p:nvPr/>
        </p:nvSpPr>
        <p:spPr bwMode="auto">
          <a:xfrm>
            <a:off x="7391400" y="2895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39" name="Text Box 23">
            <a:extLst>
              <a:ext uri="{FF2B5EF4-FFF2-40B4-BE49-F238E27FC236}">
                <a16:creationId xmlns:a16="http://schemas.microsoft.com/office/drawing/2014/main" id="{6DCB3CEC-47EF-0246-AD90-4DDC3DDD24FA}"/>
              </a:ext>
            </a:extLst>
          </p:cNvPr>
          <p:cNvSpPr txBox="1">
            <a:spLocks noChangeArrowheads="1"/>
          </p:cNvSpPr>
          <p:nvPr/>
        </p:nvSpPr>
        <p:spPr bwMode="auto">
          <a:xfrm>
            <a:off x="6553200" y="2667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0" name="Text Box 24">
            <a:extLst>
              <a:ext uri="{FF2B5EF4-FFF2-40B4-BE49-F238E27FC236}">
                <a16:creationId xmlns:a16="http://schemas.microsoft.com/office/drawing/2014/main" id="{7A9A00F2-8902-EA42-9EA0-6D985AD39D2F}"/>
              </a:ext>
            </a:extLst>
          </p:cNvPr>
          <p:cNvSpPr txBox="1">
            <a:spLocks noChangeArrowheads="1"/>
          </p:cNvSpPr>
          <p:nvPr/>
        </p:nvSpPr>
        <p:spPr bwMode="auto">
          <a:xfrm>
            <a:off x="4648200" y="2057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1" name="Text Box 25">
            <a:extLst>
              <a:ext uri="{FF2B5EF4-FFF2-40B4-BE49-F238E27FC236}">
                <a16:creationId xmlns:a16="http://schemas.microsoft.com/office/drawing/2014/main" id="{70FB6F48-379B-074E-8788-C12FF63288F4}"/>
              </a:ext>
            </a:extLst>
          </p:cNvPr>
          <p:cNvSpPr txBox="1">
            <a:spLocks noChangeArrowheads="1"/>
          </p:cNvSpPr>
          <p:nvPr/>
        </p:nvSpPr>
        <p:spPr bwMode="auto">
          <a:xfrm>
            <a:off x="5181600" y="2438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2" name="Text Box 26">
            <a:extLst>
              <a:ext uri="{FF2B5EF4-FFF2-40B4-BE49-F238E27FC236}">
                <a16:creationId xmlns:a16="http://schemas.microsoft.com/office/drawing/2014/main" id="{84C0DA3E-C5CE-F04E-9422-926882FE74C7}"/>
              </a:ext>
            </a:extLst>
          </p:cNvPr>
          <p:cNvSpPr txBox="1">
            <a:spLocks noChangeArrowheads="1"/>
          </p:cNvSpPr>
          <p:nvPr/>
        </p:nvSpPr>
        <p:spPr bwMode="auto">
          <a:xfrm>
            <a:off x="5638800" y="3200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3" name="Text Box 27">
            <a:extLst>
              <a:ext uri="{FF2B5EF4-FFF2-40B4-BE49-F238E27FC236}">
                <a16:creationId xmlns:a16="http://schemas.microsoft.com/office/drawing/2014/main" id="{8B3006DC-7074-744D-BB0E-3DED8771ACEC}"/>
              </a:ext>
            </a:extLst>
          </p:cNvPr>
          <p:cNvSpPr txBox="1">
            <a:spLocks noChangeArrowheads="1"/>
          </p:cNvSpPr>
          <p:nvPr/>
        </p:nvSpPr>
        <p:spPr bwMode="auto">
          <a:xfrm>
            <a:off x="65532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4" name="Text Box 28">
            <a:extLst>
              <a:ext uri="{FF2B5EF4-FFF2-40B4-BE49-F238E27FC236}">
                <a16:creationId xmlns:a16="http://schemas.microsoft.com/office/drawing/2014/main" id="{404FC93D-0967-DF41-AF9D-C0948F8AFC93}"/>
              </a:ext>
            </a:extLst>
          </p:cNvPr>
          <p:cNvSpPr txBox="1">
            <a:spLocks noChangeArrowheads="1"/>
          </p:cNvSpPr>
          <p:nvPr/>
        </p:nvSpPr>
        <p:spPr bwMode="auto">
          <a:xfrm>
            <a:off x="62484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5" name="Text Box 29">
            <a:extLst>
              <a:ext uri="{FF2B5EF4-FFF2-40B4-BE49-F238E27FC236}">
                <a16:creationId xmlns:a16="http://schemas.microsoft.com/office/drawing/2014/main" id="{EDFC5714-17BF-6E49-A5FE-2E527C3EDBFA}"/>
              </a:ext>
            </a:extLst>
          </p:cNvPr>
          <p:cNvSpPr txBox="1">
            <a:spLocks noChangeArrowheads="1"/>
          </p:cNvSpPr>
          <p:nvPr/>
        </p:nvSpPr>
        <p:spPr bwMode="auto">
          <a:xfrm>
            <a:off x="63246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6" name="Text Box 30">
            <a:extLst>
              <a:ext uri="{FF2B5EF4-FFF2-40B4-BE49-F238E27FC236}">
                <a16:creationId xmlns:a16="http://schemas.microsoft.com/office/drawing/2014/main" id="{86661F28-86E8-1D43-BE05-67D557D7FBA9}"/>
              </a:ext>
            </a:extLst>
          </p:cNvPr>
          <p:cNvSpPr txBox="1">
            <a:spLocks noChangeArrowheads="1"/>
          </p:cNvSpPr>
          <p:nvPr/>
        </p:nvSpPr>
        <p:spPr bwMode="auto">
          <a:xfrm>
            <a:off x="3810000" y="4724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7" name="Text Box 31">
            <a:extLst>
              <a:ext uri="{FF2B5EF4-FFF2-40B4-BE49-F238E27FC236}">
                <a16:creationId xmlns:a16="http://schemas.microsoft.com/office/drawing/2014/main" id="{CC3D5413-2F15-3448-957E-82D812A5D9D0}"/>
              </a:ext>
            </a:extLst>
          </p:cNvPr>
          <p:cNvSpPr txBox="1">
            <a:spLocks noChangeArrowheads="1"/>
          </p:cNvSpPr>
          <p:nvPr/>
        </p:nvSpPr>
        <p:spPr bwMode="auto">
          <a:xfrm>
            <a:off x="25908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8" name="Text Box 32">
            <a:extLst>
              <a:ext uri="{FF2B5EF4-FFF2-40B4-BE49-F238E27FC236}">
                <a16:creationId xmlns:a16="http://schemas.microsoft.com/office/drawing/2014/main" id="{A133ECA7-FF32-7D4E-A874-838BCC8797A1}"/>
              </a:ext>
            </a:extLst>
          </p:cNvPr>
          <p:cNvSpPr txBox="1">
            <a:spLocks noChangeArrowheads="1"/>
          </p:cNvSpPr>
          <p:nvPr/>
        </p:nvSpPr>
        <p:spPr bwMode="auto">
          <a:xfrm>
            <a:off x="9144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05249" name="Line 33">
            <a:extLst>
              <a:ext uri="{FF2B5EF4-FFF2-40B4-BE49-F238E27FC236}">
                <a16:creationId xmlns:a16="http://schemas.microsoft.com/office/drawing/2014/main" id="{33C4BB1B-A750-A448-9BD3-1450664F3610}"/>
              </a:ext>
            </a:extLst>
          </p:cNvPr>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05250" name="Line 34">
            <a:extLst>
              <a:ext uri="{FF2B5EF4-FFF2-40B4-BE49-F238E27FC236}">
                <a16:creationId xmlns:a16="http://schemas.microsoft.com/office/drawing/2014/main" id="{3D39FCED-2F42-D245-9667-E8E3CE27694C}"/>
              </a:ext>
            </a:extLst>
          </p:cNvPr>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05254" name="Oval 38">
            <a:extLst>
              <a:ext uri="{FF2B5EF4-FFF2-40B4-BE49-F238E27FC236}">
                <a16:creationId xmlns:a16="http://schemas.microsoft.com/office/drawing/2014/main" id="{DBEAB126-5578-F242-A270-52350AFFAD6E}"/>
              </a:ext>
            </a:extLst>
          </p:cNvPr>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sp>
        <p:nvSpPr>
          <p:cNvPr id="905255" name="Oval 39">
            <a:extLst>
              <a:ext uri="{FF2B5EF4-FFF2-40B4-BE49-F238E27FC236}">
                <a16:creationId xmlns:a16="http://schemas.microsoft.com/office/drawing/2014/main" id="{7850B420-5D73-8B4F-9EFA-C9215E732FD2}"/>
              </a:ext>
            </a:extLst>
          </p:cNvPr>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sp>
        <p:nvSpPr>
          <p:cNvPr id="905256" name="Line 40">
            <a:extLst>
              <a:ext uri="{FF2B5EF4-FFF2-40B4-BE49-F238E27FC236}">
                <a16:creationId xmlns:a16="http://schemas.microsoft.com/office/drawing/2014/main" id="{EE7A64C3-BAB8-9445-B7C8-8D916A90E1C9}"/>
              </a:ext>
            </a:extLst>
          </p:cNvPr>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iterate type="lt">
                                    <p:tmPct val="0"/>
                                  </p:iterate>
                                  <p:childTnLst>
                                    <p:animEffect transition="out" filter="blinds(horizontal)">
                                      <p:cBhvr>
                                        <p:cTn id="22" dur="500"/>
                                        <p:tgtEl>
                                          <p:spTgt spid="905254"/>
                                        </p:tgtEl>
                                      </p:cBhvr>
                                    </p:animEffect>
                                    <p:set>
                                      <p:cBhvr>
                                        <p:cTn id="23" dur="1" fill="hold">
                                          <p:stCondLst>
                                            <p:cond delay="499"/>
                                          </p:stCondLst>
                                        </p:cTn>
                                        <p:tgtEl>
                                          <p:spTgt spid="905254"/>
                                        </p:tgtEl>
                                        <p:attrNameLst>
                                          <p:attrName>style.visibility</p:attrName>
                                        </p:attrNameLst>
                                      </p:cBhvr>
                                      <p:to>
                                        <p:strVal val="hidden"/>
                                      </p:to>
                                    </p:se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905256"/>
                                        </p:tgtEl>
                                        <p:attrNameLst>
                                          <p:attrName>style.visibility</p:attrName>
                                        </p:attrNameLst>
                                      </p:cBhvr>
                                      <p:to>
                                        <p:strVal val="visible"/>
                                      </p:to>
                                    </p:set>
                                    <p:animEffect transition="in" filter="wipe(left)">
                                      <p:cBhvr>
                                        <p:cTn id="27" dur="500"/>
                                        <p:tgtEl>
                                          <p:spTgt spid="905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905255"/>
                                        </p:tgtEl>
                                        <p:attrNameLst>
                                          <p:attrName>style.visibility</p:attrName>
                                        </p:attrNameLst>
                                      </p:cBhvr>
                                      <p:to>
                                        <p:strVal val="visible"/>
                                      </p:to>
                                    </p:set>
                                    <p:anim calcmode="lin" valueType="num">
                                      <p:cBhvr>
                                        <p:cTn id="32" dur="1000" fill="hold"/>
                                        <p:tgtEl>
                                          <p:spTgt spid="905255"/>
                                        </p:tgtEl>
                                        <p:attrNameLst>
                                          <p:attrName>ppt_w</p:attrName>
                                        </p:attrNameLst>
                                      </p:cBhvr>
                                      <p:tavLst>
                                        <p:tav tm="0">
                                          <p:val>
                                            <p:fltVal val="0"/>
                                          </p:val>
                                        </p:tav>
                                        <p:tav tm="100000">
                                          <p:val>
                                            <p:strVal val="#ppt_w"/>
                                          </p:val>
                                        </p:tav>
                                      </p:tavLst>
                                    </p:anim>
                                    <p:anim calcmode="lin" valueType="num">
                                      <p:cBhvr>
                                        <p:cTn id="33" dur="1000" fill="hold"/>
                                        <p:tgtEl>
                                          <p:spTgt spid="905255"/>
                                        </p:tgtEl>
                                        <p:attrNameLst>
                                          <p:attrName>ppt_h</p:attrName>
                                        </p:attrNameLst>
                                      </p:cBhvr>
                                      <p:tavLst>
                                        <p:tav tm="0">
                                          <p:val>
                                            <p:fltVal val="0"/>
                                          </p:val>
                                        </p:tav>
                                        <p:tav tm="100000">
                                          <p:val>
                                            <p:strVal val="#ppt_h"/>
                                          </p:val>
                                        </p:tav>
                                      </p:tavLst>
                                    </p:anim>
                                    <p:anim calcmode="lin" valueType="num">
                                      <p:cBhvr>
                                        <p:cTn id="34" dur="1000" fill="hold"/>
                                        <p:tgtEl>
                                          <p:spTgt spid="905255"/>
                                        </p:tgtEl>
                                        <p:attrNameLst>
                                          <p:attrName>style.rotation</p:attrName>
                                        </p:attrNameLst>
                                      </p:cBhvr>
                                      <p:tavLst>
                                        <p:tav tm="0">
                                          <p:val>
                                            <p:fltVal val="90"/>
                                          </p:val>
                                        </p:tav>
                                        <p:tav tm="100000">
                                          <p:val>
                                            <p:fltVal val="0"/>
                                          </p:val>
                                        </p:tav>
                                      </p:tavLst>
                                    </p:anim>
                                    <p:animEffect transition="in" filter="fade">
                                      <p:cBhvr>
                                        <p:cTn id="35"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step 2 with 3 people browner.3.JPG">
            <a:extLst>
              <a:ext uri="{FF2B5EF4-FFF2-40B4-BE49-F238E27FC236}">
                <a16:creationId xmlns:a16="http://schemas.microsoft.com/office/drawing/2014/main" id="{7B647138-9493-4142-A305-077183022F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a:extLst>
              <a:ext uri="{FF2B5EF4-FFF2-40B4-BE49-F238E27FC236}">
                <a16:creationId xmlns:a16="http://schemas.microsoft.com/office/drawing/2014/main" id="{0F63844D-E1B3-3447-B07A-6663D613CFC1}"/>
              </a:ext>
            </a:extLst>
          </p:cNvPr>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en-US" altLang="en-US" sz="5400" b="1">
                <a:solidFill>
                  <a:srgbClr val="FFFFFF"/>
                </a:solidFill>
                <a:latin typeface="Arial" panose="020B0604020202020204" pitchFamily="34" charset="0"/>
                <a:cs typeface="Arial" panose="020B0604020202020204" pitchFamily="34" charset="0"/>
              </a:rPr>
              <a:t>Những Câu Hỏi ở Bước 2</a:t>
            </a:r>
            <a:endParaRPr lang="en-US" altLang="en-US">
              <a:solidFill>
                <a:srgbClr val="FFFFFF"/>
              </a:solidFill>
              <a:latin typeface="Arial" panose="020B0604020202020204" pitchFamily="34" charset="0"/>
              <a:cs typeface="Arial" panose="020B0604020202020204" pitchFamily="34" charset="0"/>
            </a:endParaRPr>
          </a:p>
        </p:txBody>
      </p:sp>
      <p:sp>
        <p:nvSpPr>
          <p:cNvPr id="1094659" name="Text Box 3">
            <a:extLst>
              <a:ext uri="{FF2B5EF4-FFF2-40B4-BE49-F238E27FC236}">
                <a16:creationId xmlns:a16="http://schemas.microsoft.com/office/drawing/2014/main" id="{4DFBC08F-6B50-434F-86AF-4807730EBD56}"/>
              </a:ext>
            </a:extLst>
          </p:cNvPr>
          <p:cNvSpPr txBox="1">
            <a:spLocks noChangeArrowheads="1"/>
          </p:cNvSpPr>
          <p:nvPr/>
        </p:nvSpPr>
        <p:spPr bwMode="auto">
          <a:xfrm>
            <a:off x="-11113" y="3213100"/>
            <a:ext cx="7315201" cy="3786188"/>
          </a:xfrm>
          <a:prstGeom prst="rect">
            <a:avLst/>
          </a:prstGeom>
          <a:noFill/>
          <a:ln>
            <a:noFill/>
          </a:ln>
          <a:effectLst>
            <a:outerShdw blurRad="50800"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altLang="en-US" sz="4800" b="1">
                <a:solidFill>
                  <a:srgbClr val="FFFFFF"/>
                </a:solidFill>
                <a:latin typeface="Arial" panose="020B0604020202020204" pitchFamily="34" charset="0"/>
              </a:rPr>
              <a:t>Những người này là ai?</a:t>
            </a:r>
          </a:p>
          <a:p>
            <a:pPr>
              <a:buFont typeface="Arial" panose="020B0604020202020204" pitchFamily="34" charset="0"/>
              <a:buChar char="•"/>
            </a:pPr>
            <a:endParaRPr lang="en-US" altLang="en-US" sz="4800" b="1">
              <a:solidFill>
                <a:srgbClr val="FFFFFF"/>
              </a:solidFill>
              <a:latin typeface="Arial" panose="020B0604020202020204" pitchFamily="34" charset="0"/>
            </a:endParaRPr>
          </a:p>
          <a:p>
            <a:pPr>
              <a:buFont typeface="Arial" panose="020B0604020202020204" pitchFamily="34" charset="0"/>
              <a:buChar char="•"/>
            </a:pPr>
            <a:r>
              <a:rPr lang="en-US" altLang="en-US" sz="4800" b="1">
                <a:solidFill>
                  <a:srgbClr val="FFFFFF"/>
                </a:solidFill>
                <a:latin typeface="Arial" panose="020B0604020202020204" pitchFamily="34" charset="0"/>
              </a:rPr>
              <a:t>Tại sao cùng đi với 1-2 người khác?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a:extLst>
              <a:ext uri="{FF2B5EF4-FFF2-40B4-BE49-F238E27FC236}">
                <a16:creationId xmlns:a16="http://schemas.microsoft.com/office/drawing/2014/main" id="{E9CC02CD-4B0E-884B-8BBC-640C240DA453}"/>
              </a:ext>
            </a:extLst>
          </p:cNvPr>
          <p:cNvSpPr>
            <a:spLocks noGrp="1" noChangeArrowheads="1"/>
          </p:cNvSpPr>
          <p:nvPr>
            <p:ph type="ctrTitle"/>
          </p:nvPr>
        </p:nvSpPr>
        <p:spPr>
          <a:xfrm>
            <a:off x="381000" y="4495800"/>
            <a:ext cx="5562600" cy="2286000"/>
          </a:xfrm>
        </p:spPr>
        <p:txBody>
          <a:bodyPr/>
          <a:lstStyle/>
          <a:p>
            <a:pPr eaLnBrk="1" hangingPunct="1">
              <a:defRPr/>
            </a:pPr>
            <a:r>
              <a:rPr lang="en-US" sz="4800" b="1" dirty="0" err="1"/>
              <a:t>Phục</a:t>
            </a:r>
            <a:r>
              <a:rPr lang="en-US" sz="4800" b="1" dirty="0"/>
              <a:t>. 19:15</a:t>
            </a:r>
            <a:endParaRPr lang="en-US" dirty="0"/>
          </a:p>
        </p:txBody>
      </p:sp>
      <p:sp>
        <p:nvSpPr>
          <p:cNvPr id="53251" name="Rectangle 4">
            <a:extLst>
              <a:ext uri="{FF2B5EF4-FFF2-40B4-BE49-F238E27FC236}">
                <a16:creationId xmlns:a16="http://schemas.microsoft.com/office/drawing/2014/main" id="{CBBE14D7-9B95-134D-A33E-301FF65E53E2}"/>
              </a:ext>
            </a:extLst>
          </p:cNvPr>
          <p:cNvSpPr>
            <a:spLocks noChangeArrowheads="1"/>
          </p:cNvSpPr>
          <p:nvPr/>
        </p:nvSpPr>
        <p:spPr bwMode="auto">
          <a:xfrm>
            <a:off x="2057400" y="228600"/>
            <a:ext cx="7010400" cy="3505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Wingdings" pitchFamily="2" charset="2"/>
              <a:buNone/>
            </a:pPr>
            <a:r>
              <a:rPr lang="en-US" altLang="en-US" sz="3600" b="1" i="1">
                <a:solidFill>
                  <a:srgbClr val="FFFFFF"/>
                </a:solidFill>
                <a:latin typeface="Arial" panose="020B0604020202020204" pitchFamily="34" charset="0"/>
                <a:ea typeface="ヒラギノ角ゴ Pro W3" panose="020B0300000000000000" pitchFamily="34" charset="-128"/>
              </a:rPr>
              <a:t>Một nhân chứng duy nhất thì không đủ để buộc tội một người về bất cứ tội ác hay hành vi sai quấy nào mà họ phạm. Phải căn cứ trên lời khai của hai hay ba nhân chứng mới xác định được vấn đề.</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a:extLst>
              <a:ext uri="{FF2B5EF4-FFF2-40B4-BE49-F238E27FC236}">
                <a16:creationId xmlns:a16="http://schemas.microsoft.com/office/drawing/2014/main" id="{238B1C20-F4AE-154C-8C5A-802EF01183C9}"/>
              </a:ext>
            </a:extLst>
          </p:cNvPr>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en-US" altLang="en-US"/>
              <a:t>Bước 3 để Phục Hồi </a:t>
            </a:r>
            <a:br>
              <a:rPr kumimoji="0" lang="en-US" altLang="en-US"/>
            </a:br>
            <a:r>
              <a:rPr kumimoji="0" lang="en-US" altLang="en-US"/>
              <a:t> </a:t>
            </a:r>
            <a:r>
              <a:rPr kumimoji="0" lang="en-US" altLang="en-US" sz="3600"/>
              <a:t>Phơi bày tội lỗi ra trước toàn </a:t>
            </a:r>
            <a:r>
              <a:rPr kumimoji="0" lang="en-US" altLang="en-US" sz="3600" u="sng">
                <a:solidFill>
                  <a:srgbClr val="FFFF00"/>
                </a:solidFill>
              </a:rPr>
              <a:t>Hội Thánh</a:t>
            </a:r>
            <a:endParaRPr kumimoji="0" lang="en-US" altLang="en-US" sz="3600">
              <a:solidFill>
                <a:srgbClr val="FFFF00"/>
              </a:solidFill>
            </a:endParaRPr>
          </a:p>
        </p:txBody>
      </p:sp>
      <p:sp>
        <p:nvSpPr>
          <p:cNvPr id="967683" name="Text Box 3">
            <a:extLst>
              <a:ext uri="{FF2B5EF4-FFF2-40B4-BE49-F238E27FC236}">
                <a16:creationId xmlns:a16="http://schemas.microsoft.com/office/drawing/2014/main" id="{48ECFA75-4630-FF45-B61D-CAB6374800E4}"/>
              </a:ext>
            </a:extLst>
          </p:cNvPr>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a:t>
            </a:r>
            <a:endParaRPr lang="en-US" dirty="0">
              <a:solidFill>
                <a:srgbClr val="FFFF00"/>
              </a:solidFill>
              <a:latin typeface="Arial" charset="0"/>
            </a:endParaRPr>
          </a:p>
        </p:txBody>
      </p:sp>
      <p:sp>
        <p:nvSpPr>
          <p:cNvPr id="967684" name="Text Box 4">
            <a:extLst>
              <a:ext uri="{FF2B5EF4-FFF2-40B4-BE49-F238E27FC236}">
                <a16:creationId xmlns:a16="http://schemas.microsoft.com/office/drawing/2014/main" id="{C92D8ECB-F3D5-0746-A447-006CB4841220}"/>
              </a:ext>
            </a:extLst>
          </p:cNvPr>
          <p:cNvSpPr txBox="1">
            <a:spLocks noChangeArrowheads="1"/>
          </p:cNvSpPr>
          <p:nvPr/>
        </p:nvSpPr>
        <p:spPr bwMode="auto">
          <a:xfrm>
            <a:off x="152400" y="5735638"/>
            <a:ext cx="43465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 = </a:t>
            </a:r>
            <a:r>
              <a:rPr lang="en-US" sz="3200" b="1" dirty="0" err="1">
                <a:solidFill>
                  <a:srgbClr val="FFFF00"/>
                </a:solidFill>
                <a:latin typeface="Arial Black" charset="0"/>
              </a:rPr>
              <a:t>Người</a:t>
            </a:r>
            <a:r>
              <a:rPr lang="en-US" sz="3200" b="1" dirty="0">
                <a:solidFill>
                  <a:srgbClr val="FFFF00"/>
                </a:solidFill>
                <a:latin typeface="Arial Black" charset="0"/>
              </a:rPr>
              <a:t> </a:t>
            </a:r>
            <a:r>
              <a:rPr lang="en-US" sz="3200" b="1" dirty="0" err="1">
                <a:solidFill>
                  <a:srgbClr val="FFFF00"/>
                </a:solidFill>
                <a:latin typeface="Arial Black" charset="0"/>
              </a:rPr>
              <a:t>phạm</a:t>
            </a:r>
            <a:r>
              <a:rPr lang="en-US" sz="3200" b="1" dirty="0">
                <a:solidFill>
                  <a:srgbClr val="FFFF00"/>
                </a:solidFill>
                <a:latin typeface="Arial Black" charset="0"/>
              </a:rPr>
              <a:t> </a:t>
            </a:r>
            <a:r>
              <a:rPr lang="en-US" sz="3200" b="1" dirty="0" err="1">
                <a:solidFill>
                  <a:srgbClr val="FFFF00"/>
                </a:solidFill>
                <a:latin typeface="Arial Black" charset="0"/>
              </a:rPr>
              <a:t>lỗi</a:t>
            </a:r>
            <a:endParaRPr lang="en-US" dirty="0">
              <a:solidFill>
                <a:srgbClr val="FFFF00"/>
              </a:solidFill>
              <a:latin typeface="Arial" charset="0"/>
            </a:endParaRPr>
          </a:p>
        </p:txBody>
      </p:sp>
      <p:sp>
        <p:nvSpPr>
          <p:cNvPr id="967685" name="Text Box 5">
            <a:extLst>
              <a:ext uri="{FF2B5EF4-FFF2-40B4-BE49-F238E27FC236}">
                <a16:creationId xmlns:a16="http://schemas.microsoft.com/office/drawing/2014/main" id="{AA487734-EB93-0E45-B4D2-BFB7C3CE9272}"/>
              </a:ext>
            </a:extLst>
          </p:cNvPr>
          <p:cNvSpPr txBox="1">
            <a:spLocks noChangeArrowheads="1"/>
          </p:cNvSpPr>
          <p:nvPr/>
        </p:nvSpPr>
        <p:spPr bwMode="auto">
          <a:xfrm>
            <a:off x="2057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BBE0E3"/>
                </a:solidFill>
                <a:latin typeface="Arial Black" charset="0"/>
              </a:rPr>
              <a:t>T</a:t>
            </a:r>
            <a:endParaRPr lang="en-US" dirty="0">
              <a:solidFill>
                <a:srgbClr val="BBE0E3"/>
              </a:solidFill>
              <a:latin typeface="Arial" charset="0"/>
            </a:endParaRPr>
          </a:p>
        </p:txBody>
      </p:sp>
      <p:sp>
        <p:nvSpPr>
          <p:cNvPr id="967686" name="Text Box 6">
            <a:extLst>
              <a:ext uri="{FF2B5EF4-FFF2-40B4-BE49-F238E27FC236}">
                <a16:creationId xmlns:a16="http://schemas.microsoft.com/office/drawing/2014/main" id="{84759641-F9A8-C443-850C-AEF2FC4973A1}"/>
              </a:ext>
            </a:extLst>
          </p:cNvPr>
          <p:cNvSpPr txBox="1">
            <a:spLocks noChangeArrowheads="1"/>
          </p:cNvSpPr>
          <p:nvPr/>
        </p:nvSpPr>
        <p:spPr bwMode="auto">
          <a:xfrm>
            <a:off x="152400" y="6192838"/>
            <a:ext cx="3498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a:solidFill>
                  <a:srgbClr val="FFFFFF"/>
                </a:solidFill>
                <a:latin typeface="Arial Black" panose="020B0604020202020204" pitchFamily="34" charset="0"/>
              </a:rPr>
              <a:t>T = Thành viên</a:t>
            </a:r>
            <a:endParaRPr lang="en-US" altLang="en-US">
              <a:solidFill>
                <a:srgbClr val="BBE0E3"/>
              </a:solidFill>
              <a:latin typeface="Arial" panose="020B0604020202020204" pitchFamily="34" charset="0"/>
            </a:endParaRPr>
          </a:p>
        </p:txBody>
      </p:sp>
      <p:sp>
        <p:nvSpPr>
          <p:cNvPr id="967687" name="Text Box 7">
            <a:extLst>
              <a:ext uri="{FF2B5EF4-FFF2-40B4-BE49-F238E27FC236}">
                <a16:creationId xmlns:a16="http://schemas.microsoft.com/office/drawing/2014/main" id="{B4363B4A-CBFB-FD49-ADA7-B7D00AAFE4FB}"/>
              </a:ext>
            </a:extLst>
          </p:cNvPr>
          <p:cNvSpPr txBox="1">
            <a:spLocks noChangeArrowheads="1"/>
          </p:cNvSpPr>
          <p:nvPr/>
        </p:nvSpPr>
        <p:spPr bwMode="auto">
          <a:xfrm>
            <a:off x="2362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88" name="Text Box 8">
            <a:extLst>
              <a:ext uri="{FF2B5EF4-FFF2-40B4-BE49-F238E27FC236}">
                <a16:creationId xmlns:a16="http://schemas.microsoft.com/office/drawing/2014/main" id="{44662E2E-BC35-774E-A84F-92BE7387960A}"/>
              </a:ext>
            </a:extLst>
          </p:cNvPr>
          <p:cNvSpPr txBox="1">
            <a:spLocks noChangeArrowheads="1"/>
          </p:cNvSpPr>
          <p:nvPr/>
        </p:nvSpPr>
        <p:spPr bwMode="auto">
          <a:xfrm>
            <a:off x="3276600" y="4267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89" name="Text Box 9">
            <a:extLst>
              <a:ext uri="{FF2B5EF4-FFF2-40B4-BE49-F238E27FC236}">
                <a16:creationId xmlns:a16="http://schemas.microsoft.com/office/drawing/2014/main" id="{27505FDE-CBEF-FF4F-B322-F9358AA25B62}"/>
              </a:ext>
            </a:extLst>
          </p:cNvPr>
          <p:cNvSpPr txBox="1">
            <a:spLocks noChangeArrowheads="1"/>
          </p:cNvSpPr>
          <p:nvPr/>
        </p:nvSpPr>
        <p:spPr bwMode="auto">
          <a:xfrm>
            <a:off x="4191000" y="4114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0" name="Text Box 10">
            <a:extLst>
              <a:ext uri="{FF2B5EF4-FFF2-40B4-BE49-F238E27FC236}">
                <a16:creationId xmlns:a16="http://schemas.microsoft.com/office/drawing/2014/main" id="{98E59010-4C06-FE4F-8B4A-7B01A7724CC3}"/>
              </a:ext>
            </a:extLst>
          </p:cNvPr>
          <p:cNvSpPr txBox="1">
            <a:spLocks noChangeArrowheads="1"/>
          </p:cNvSpPr>
          <p:nvPr/>
        </p:nvSpPr>
        <p:spPr bwMode="auto">
          <a:xfrm>
            <a:off x="4800600" y="3276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1" name="Text Box 11">
            <a:extLst>
              <a:ext uri="{FF2B5EF4-FFF2-40B4-BE49-F238E27FC236}">
                <a16:creationId xmlns:a16="http://schemas.microsoft.com/office/drawing/2014/main" id="{B1F7A7A2-2EDA-4542-A447-056A2A5F35E0}"/>
              </a:ext>
            </a:extLst>
          </p:cNvPr>
          <p:cNvSpPr txBox="1">
            <a:spLocks noChangeArrowheads="1"/>
          </p:cNvSpPr>
          <p:nvPr/>
        </p:nvSpPr>
        <p:spPr bwMode="auto">
          <a:xfrm>
            <a:off x="3962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2" name="Text Box 12">
            <a:extLst>
              <a:ext uri="{FF2B5EF4-FFF2-40B4-BE49-F238E27FC236}">
                <a16:creationId xmlns:a16="http://schemas.microsoft.com/office/drawing/2014/main" id="{92F5CD63-2459-5E4E-8068-F7033EED3234}"/>
              </a:ext>
            </a:extLst>
          </p:cNvPr>
          <p:cNvSpPr txBox="1">
            <a:spLocks noChangeArrowheads="1"/>
          </p:cNvSpPr>
          <p:nvPr/>
        </p:nvSpPr>
        <p:spPr bwMode="auto">
          <a:xfrm>
            <a:off x="19050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3" name="Text Box 13">
            <a:extLst>
              <a:ext uri="{FF2B5EF4-FFF2-40B4-BE49-F238E27FC236}">
                <a16:creationId xmlns:a16="http://schemas.microsoft.com/office/drawing/2014/main" id="{D1E875E2-D164-364A-865C-4A1A3D5BB65C}"/>
              </a:ext>
            </a:extLst>
          </p:cNvPr>
          <p:cNvSpPr txBox="1">
            <a:spLocks noChangeArrowheads="1"/>
          </p:cNvSpPr>
          <p:nvPr/>
        </p:nvSpPr>
        <p:spPr bwMode="auto">
          <a:xfrm>
            <a:off x="838200"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4" name="Text Box 14">
            <a:extLst>
              <a:ext uri="{FF2B5EF4-FFF2-40B4-BE49-F238E27FC236}">
                <a16:creationId xmlns:a16="http://schemas.microsoft.com/office/drawing/2014/main" id="{4679317C-EBC8-B747-A061-90CC46BDFFB8}"/>
              </a:ext>
            </a:extLst>
          </p:cNvPr>
          <p:cNvSpPr txBox="1">
            <a:spLocks noChangeArrowheads="1"/>
          </p:cNvSpPr>
          <p:nvPr/>
        </p:nvSpPr>
        <p:spPr bwMode="auto">
          <a:xfrm>
            <a:off x="1752600" y="3810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5" name="Text Box 15">
            <a:extLst>
              <a:ext uri="{FF2B5EF4-FFF2-40B4-BE49-F238E27FC236}">
                <a16:creationId xmlns:a16="http://schemas.microsoft.com/office/drawing/2014/main" id="{0CBEDAAD-C2E2-7C4B-A865-4E7D396C2C2C}"/>
              </a:ext>
            </a:extLst>
          </p:cNvPr>
          <p:cNvSpPr txBox="1">
            <a:spLocks noChangeArrowheads="1"/>
          </p:cNvSpPr>
          <p:nvPr/>
        </p:nvSpPr>
        <p:spPr bwMode="auto">
          <a:xfrm>
            <a:off x="2784475"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6" name="Text Box 16">
            <a:extLst>
              <a:ext uri="{FF2B5EF4-FFF2-40B4-BE49-F238E27FC236}">
                <a16:creationId xmlns:a16="http://schemas.microsoft.com/office/drawing/2014/main" id="{C4EFA50B-FA9B-F442-A0B1-55C02F85F3D7}"/>
              </a:ext>
            </a:extLst>
          </p:cNvPr>
          <p:cNvSpPr txBox="1">
            <a:spLocks noChangeArrowheads="1"/>
          </p:cNvSpPr>
          <p:nvPr/>
        </p:nvSpPr>
        <p:spPr bwMode="auto">
          <a:xfrm>
            <a:off x="35814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7" name="Text Box 17">
            <a:extLst>
              <a:ext uri="{FF2B5EF4-FFF2-40B4-BE49-F238E27FC236}">
                <a16:creationId xmlns:a16="http://schemas.microsoft.com/office/drawing/2014/main" id="{DD0AD88A-152D-3B42-A209-104DE0894DDC}"/>
              </a:ext>
            </a:extLst>
          </p:cNvPr>
          <p:cNvSpPr txBox="1">
            <a:spLocks noChangeArrowheads="1"/>
          </p:cNvSpPr>
          <p:nvPr/>
        </p:nvSpPr>
        <p:spPr bwMode="auto">
          <a:xfrm>
            <a:off x="27432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8" name="Text Box 18">
            <a:extLst>
              <a:ext uri="{FF2B5EF4-FFF2-40B4-BE49-F238E27FC236}">
                <a16:creationId xmlns:a16="http://schemas.microsoft.com/office/drawing/2014/main" id="{4951B2D8-55F4-AD4C-8225-A8064E9600E0}"/>
              </a:ext>
            </a:extLst>
          </p:cNvPr>
          <p:cNvSpPr txBox="1">
            <a:spLocks noChangeArrowheads="1"/>
          </p:cNvSpPr>
          <p:nvPr/>
        </p:nvSpPr>
        <p:spPr bwMode="auto">
          <a:xfrm>
            <a:off x="4724400" y="2743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699" name="Text Box 19">
            <a:extLst>
              <a:ext uri="{FF2B5EF4-FFF2-40B4-BE49-F238E27FC236}">
                <a16:creationId xmlns:a16="http://schemas.microsoft.com/office/drawing/2014/main" id="{700A095E-B551-E645-BDEA-0A8266FBA808}"/>
              </a:ext>
            </a:extLst>
          </p:cNvPr>
          <p:cNvSpPr txBox="1">
            <a:spLocks noChangeArrowheads="1"/>
          </p:cNvSpPr>
          <p:nvPr/>
        </p:nvSpPr>
        <p:spPr bwMode="auto">
          <a:xfrm>
            <a:off x="5029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0" name="Text Box 20">
            <a:extLst>
              <a:ext uri="{FF2B5EF4-FFF2-40B4-BE49-F238E27FC236}">
                <a16:creationId xmlns:a16="http://schemas.microsoft.com/office/drawing/2014/main" id="{DD04B534-DAA0-284E-8146-3452F45F73E4}"/>
              </a:ext>
            </a:extLst>
          </p:cNvPr>
          <p:cNvSpPr txBox="1">
            <a:spLocks noChangeArrowheads="1"/>
          </p:cNvSpPr>
          <p:nvPr/>
        </p:nvSpPr>
        <p:spPr bwMode="auto">
          <a:xfrm>
            <a:off x="5867400" y="3886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1" name="Text Box 21">
            <a:extLst>
              <a:ext uri="{FF2B5EF4-FFF2-40B4-BE49-F238E27FC236}">
                <a16:creationId xmlns:a16="http://schemas.microsoft.com/office/drawing/2014/main" id="{F64507AD-8542-7440-8DDB-9A4DD9C8C09B}"/>
              </a:ext>
            </a:extLst>
          </p:cNvPr>
          <p:cNvSpPr txBox="1">
            <a:spLocks noChangeArrowheads="1"/>
          </p:cNvSpPr>
          <p:nvPr/>
        </p:nvSpPr>
        <p:spPr bwMode="auto">
          <a:xfrm>
            <a:off x="67818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2" name="Text Box 22">
            <a:extLst>
              <a:ext uri="{FF2B5EF4-FFF2-40B4-BE49-F238E27FC236}">
                <a16:creationId xmlns:a16="http://schemas.microsoft.com/office/drawing/2014/main" id="{4ABB03E1-7D5E-B041-99A4-721DB6F77066}"/>
              </a:ext>
            </a:extLst>
          </p:cNvPr>
          <p:cNvSpPr txBox="1">
            <a:spLocks noChangeArrowheads="1"/>
          </p:cNvSpPr>
          <p:nvPr/>
        </p:nvSpPr>
        <p:spPr bwMode="auto">
          <a:xfrm>
            <a:off x="7391400" y="2895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3" name="Text Box 23">
            <a:extLst>
              <a:ext uri="{FF2B5EF4-FFF2-40B4-BE49-F238E27FC236}">
                <a16:creationId xmlns:a16="http://schemas.microsoft.com/office/drawing/2014/main" id="{20F9C8F6-9121-DC4A-8026-ACC435015F27}"/>
              </a:ext>
            </a:extLst>
          </p:cNvPr>
          <p:cNvSpPr txBox="1">
            <a:spLocks noChangeArrowheads="1"/>
          </p:cNvSpPr>
          <p:nvPr/>
        </p:nvSpPr>
        <p:spPr bwMode="auto">
          <a:xfrm>
            <a:off x="6553200" y="2667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4" name="Text Box 24">
            <a:extLst>
              <a:ext uri="{FF2B5EF4-FFF2-40B4-BE49-F238E27FC236}">
                <a16:creationId xmlns:a16="http://schemas.microsoft.com/office/drawing/2014/main" id="{B7AB8D97-B8EA-DB41-AADC-1FC9AB272A7D}"/>
              </a:ext>
            </a:extLst>
          </p:cNvPr>
          <p:cNvSpPr txBox="1">
            <a:spLocks noChangeArrowheads="1"/>
          </p:cNvSpPr>
          <p:nvPr/>
        </p:nvSpPr>
        <p:spPr bwMode="auto">
          <a:xfrm>
            <a:off x="4648200" y="2057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5" name="Text Box 25">
            <a:extLst>
              <a:ext uri="{FF2B5EF4-FFF2-40B4-BE49-F238E27FC236}">
                <a16:creationId xmlns:a16="http://schemas.microsoft.com/office/drawing/2014/main" id="{098BC8D9-62DF-8747-A4BC-F7C42F00B4CB}"/>
              </a:ext>
            </a:extLst>
          </p:cNvPr>
          <p:cNvSpPr txBox="1">
            <a:spLocks noChangeArrowheads="1"/>
          </p:cNvSpPr>
          <p:nvPr/>
        </p:nvSpPr>
        <p:spPr bwMode="auto">
          <a:xfrm>
            <a:off x="5181600" y="2438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6" name="Text Box 26">
            <a:extLst>
              <a:ext uri="{FF2B5EF4-FFF2-40B4-BE49-F238E27FC236}">
                <a16:creationId xmlns:a16="http://schemas.microsoft.com/office/drawing/2014/main" id="{5B3E88B4-C285-DB41-A7E7-AEDB1226A749}"/>
              </a:ext>
            </a:extLst>
          </p:cNvPr>
          <p:cNvSpPr txBox="1">
            <a:spLocks noChangeArrowheads="1"/>
          </p:cNvSpPr>
          <p:nvPr/>
        </p:nvSpPr>
        <p:spPr bwMode="auto">
          <a:xfrm>
            <a:off x="5638800" y="3200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7" name="Text Box 27">
            <a:extLst>
              <a:ext uri="{FF2B5EF4-FFF2-40B4-BE49-F238E27FC236}">
                <a16:creationId xmlns:a16="http://schemas.microsoft.com/office/drawing/2014/main" id="{C7E39546-CE4B-D444-94CB-E1FC70DC1F86}"/>
              </a:ext>
            </a:extLst>
          </p:cNvPr>
          <p:cNvSpPr txBox="1">
            <a:spLocks noChangeArrowheads="1"/>
          </p:cNvSpPr>
          <p:nvPr/>
        </p:nvSpPr>
        <p:spPr bwMode="auto">
          <a:xfrm>
            <a:off x="65532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8" name="Text Box 28">
            <a:extLst>
              <a:ext uri="{FF2B5EF4-FFF2-40B4-BE49-F238E27FC236}">
                <a16:creationId xmlns:a16="http://schemas.microsoft.com/office/drawing/2014/main" id="{176B0709-8707-664A-AF66-FA4322C70227}"/>
              </a:ext>
            </a:extLst>
          </p:cNvPr>
          <p:cNvSpPr txBox="1">
            <a:spLocks noChangeArrowheads="1"/>
          </p:cNvSpPr>
          <p:nvPr/>
        </p:nvSpPr>
        <p:spPr bwMode="auto">
          <a:xfrm>
            <a:off x="62484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09" name="Text Box 29">
            <a:extLst>
              <a:ext uri="{FF2B5EF4-FFF2-40B4-BE49-F238E27FC236}">
                <a16:creationId xmlns:a16="http://schemas.microsoft.com/office/drawing/2014/main" id="{4BBE1E10-C7A5-8F4A-9C21-93F570818E85}"/>
              </a:ext>
            </a:extLst>
          </p:cNvPr>
          <p:cNvSpPr txBox="1">
            <a:spLocks noChangeArrowheads="1"/>
          </p:cNvSpPr>
          <p:nvPr/>
        </p:nvSpPr>
        <p:spPr bwMode="auto">
          <a:xfrm>
            <a:off x="63246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10" name="Text Box 30">
            <a:extLst>
              <a:ext uri="{FF2B5EF4-FFF2-40B4-BE49-F238E27FC236}">
                <a16:creationId xmlns:a16="http://schemas.microsoft.com/office/drawing/2014/main" id="{07522709-7583-F645-8E84-1D345FCFD2E0}"/>
              </a:ext>
            </a:extLst>
          </p:cNvPr>
          <p:cNvSpPr txBox="1">
            <a:spLocks noChangeArrowheads="1"/>
          </p:cNvSpPr>
          <p:nvPr/>
        </p:nvSpPr>
        <p:spPr bwMode="auto">
          <a:xfrm>
            <a:off x="3810000" y="4724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11" name="Text Box 31">
            <a:extLst>
              <a:ext uri="{FF2B5EF4-FFF2-40B4-BE49-F238E27FC236}">
                <a16:creationId xmlns:a16="http://schemas.microsoft.com/office/drawing/2014/main" id="{A904E46C-EC1A-0E4C-BE10-4F5D43ED8D2E}"/>
              </a:ext>
            </a:extLst>
          </p:cNvPr>
          <p:cNvSpPr txBox="1">
            <a:spLocks noChangeArrowheads="1"/>
          </p:cNvSpPr>
          <p:nvPr/>
        </p:nvSpPr>
        <p:spPr bwMode="auto">
          <a:xfrm>
            <a:off x="25908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12" name="Text Box 32">
            <a:extLst>
              <a:ext uri="{FF2B5EF4-FFF2-40B4-BE49-F238E27FC236}">
                <a16:creationId xmlns:a16="http://schemas.microsoft.com/office/drawing/2014/main" id="{D7866F26-E570-EB42-874B-A9AEEA098CF7}"/>
              </a:ext>
            </a:extLst>
          </p:cNvPr>
          <p:cNvSpPr txBox="1">
            <a:spLocks noChangeArrowheads="1"/>
          </p:cNvSpPr>
          <p:nvPr/>
        </p:nvSpPr>
        <p:spPr bwMode="auto">
          <a:xfrm>
            <a:off x="9144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7713" name="Line 33">
            <a:extLst>
              <a:ext uri="{FF2B5EF4-FFF2-40B4-BE49-F238E27FC236}">
                <a16:creationId xmlns:a16="http://schemas.microsoft.com/office/drawing/2014/main" id="{022383D6-0552-F346-A5AF-364AF8773A01}"/>
              </a:ext>
            </a:extLst>
          </p:cNvPr>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7714" name="Line 34">
            <a:extLst>
              <a:ext uri="{FF2B5EF4-FFF2-40B4-BE49-F238E27FC236}">
                <a16:creationId xmlns:a16="http://schemas.microsoft.com/office/drawing/2014/main" id="{F23C687D-339F-FC49-81E3-C73B17ECF651}"/>
              </a:ext>
            </a:extLst>
          </p:cNvPr>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7718" name="Oval 38">
            <a:extLst>
              <a:ext uri="{FF2B5EF4-FFF2-40B4-BE49-F238E27FC236}">
                <a16:creationId xmlns:a16="http://schemas.microsoft.com/office/drawing/2014/main" id="{956A7970-03B9-BB4C-A27C-320CB2A5847D}"/>
              </a:ext>
            </a:extLst>
          </p:cNvPr>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sp>
        <p:nvSpPr>
          <p:cNvPr id="967719" name="Oval 39">
            <a:extLst>
              <a:ext uri="{FF2B5EF4-FFF2-40B4-BE49-F238E27FC236}">
                <a16:creationId xmlns:a16="http://schemas.microsoft.com/office/drawing/2014/main" id="{87D2F051-0227-C140-9C7E-8043A4CA35DD}"/>
              </a:ext>
            </a:extLst>
          </p:cNvPr>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sp>
        <p:nvSpPr>
          <p:cNvPr id="967720" name="Line 40">
            <a:extLst>
              <a:ext uri="{FF2B5EF4-FFF2-40B4-BE49-F238E27FC236}">
                <a16:creationId xmlns:a16="http://schemas.microsoft.com/office/drawing/2014/main" id="{5A8A8B18-B811-BA42-BCC0-B993D3FCE178}"/>
              </a:ext>
            </a:extLst>
          </p:cNvPr>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967721" name="Oval 41">
            <a:extLst>
              <a:ext uri="{FF2B5EF4-FFF2-40B4-BE49-F238E27FC236}">
                <a16:creationId xmlns:a16="http://schemas.microsoft.com/office/drawing/2014/main" id="{0CAD8096-2DB2-C441-9252-8F7CD42387A5}"/>
              </a:ext>
            </a:extLst>
          </p:cNvPr>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967721"/>
                                        </p:tgtEl>
                                        <p:attrNameLst>
                                          <p:attrName>style.visibility</p:attrName>
                                        </p:attrNameLst>
                                      </p:cBhvr>
                                      <p:to>
                                        <p:strVal val="visible"/>
                                      </p:to>
                                    </p:set>
                                    <p:anim calcmode="lin" valueType="num">
                                      <p:cBhvr>
                                        <p:cTn id="42" dur="1000" fill="hold"/>
                                        <p:tgtEl>
                                          <p:spTgt spid="967721"/>
                                        </p:tgtEl>
                                        <p:attrNameLst>
                                          <p:attrName>ppt_w</p:attrName>
                                        </p:attrNameLst>
                                      </p:cBhvr>
                                      <p:tavLst>
                                        <p:tav tm="0">
                                          <p:val>
                                            <p:fltVal val="0"/>
                                          </p:val>
                                        </p:tav>
                                        <p:tav tm="100000">
                                          <p:val>
                                            <p:strVal val="#ppt_w"/>
                                          </p:val>
                                        </p:tav>
                                      </p:tavLst>
                                    </p:anim>
                                    <p:anim calcmode="lin" valueType="num">
                                      <p:cBhvr>
                                        <p:cTn id="43" dur="1000" fill="hold"/>
                                        <p:tgtEl>
                                          <p:spTgt spid="967721"/>
                                        </p:tgtEl>
                                        <p:attrNameLst>
                                          <p:attrName>ppt_h</p:attrName>
                                        </p:attrNameLst>
                                      </p:cBhvr>
                                      <p:tavLst>
                                        <p:tav tm="0">
                                          <p:val>
                                            <p:fltVal val="0"/>
                                          </p:val>
                                        </p:tav>
                                        <p:tav tm="100000">
                                          <p:val>
                                            <p:strVal val="#ppt_h"/>
                                          </p:val>
                                        </p:tav>
                                      </p:tavLst>
                                    </p:anim>
                                    <p:anim calcmode="lin" valueType="num">
                                      <p:cBhvr>
                                        <p:cTn id="44" dur="1000" fill="hold"/>
                                        <p:tgtEl>
                                          <p:spTgt spid="967721"/>
                                        </p:tgtEl>
                                        <p:attrNameLst>
                                          <p:attrName>style.rotation</p:attrName>
                                        </p:attrNameLst>
                                      </p:cBhvr>
                                      <p:tavLst>
                                        <p:tav tm="0">
                                          <p:val>
                                            <p:fltVal val="90"/>
                                          </p:val>
                                        </p:tav>
                                        <p:tav tm="100000">
                                          <p:val>
                                            <p:fltVal val="0"/>
                                          </p:val>
                                        </p:tav>
                                      </p:tavLst>
                                    </p:anim>
                                    <p:animEffect transition="in" filter="fade">
                                      <p:cBhvr>
                                        <p:cTn id="45"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D75CFB9-15CF-3D42-9F2F-214D077AE07C}"/>
              </a:ext>
            </a:extLst>
          </p:cNvPr>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a:ea typeface="+mj-ea"/>
              </a:rPr>
              <a:t>Quá trình </a:t>
            </a:r>
            <a:r>
              <a:rPr lang="en-US" sz="3200" i="1">
                <a:ea typeface="+mj-ea"/>
              </a:rPr>
              <a:t>Chuẩn bị bài giảng giải kinh</a:t>
            </a:r>
            <a:endParaRPr lang="en-US" sz="3200">
              <a:ea typeface="+mj-ea"/>
            </a:endParaRPr>
          </a:p>
        </p:txBody>
      </p:sp>
      <p:sp>
        <p:nvSpPr>
          <p:cNvPr id="12292" name="Rectangle 3">
            <a:extLst>
              <a:ext uri="{FF2B5EF4-FFF2-40B4-BE49-F238E27FC236}">
                <a16:creationId xmlns:a16="http://schemas.microsoft.com/office/drawing/2014/main" id="{512AA5A6-A338-DA4E-A74C-B07870D3A6A0}"/>
              </a:ext>
            </a:extLst>
          </p:cNvPr>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useBgFill="1">
        <p:nvSpPr>
          <p:cNvPr id="4100" name="Rectangle 4">
            <a:extLst>
              <a:ext uri="{FF2B5EF4-FFF2-40B4-BE49-F238E27FC236}">
                <a16:creationId xmlns:a16="http://schemas.microsoft.com/office/drawing/2014/main" id="{2DA98ECE-3F1E-A348-9AE9-2F2E07B0C411}"/>
              </a:ext>
            </a:extLst>
          </p:cNvPr>
          <p:cNvSpPr>
            <a:spLocks noChangeArrowheads="1"/>
          </p:cNvSpPr>
          <p:nvPr/>
        </p:nvSpPr>
        <p:spPr bwMode="auto">
          <a:xfrm>
            <a:off x="1057275" y="1447800"/>
            <a:ext cx="7016750" cy="3048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b="1">
                <a:solidFill>
                  <a:srgbClr val="FFFF00"/>
                </a:solidFill>
                <a:effectLst>
                  <a:outerShdw blurRad="38100" dist="38100" dir="2700000" algn="tl">
                    <a:srgbClr val="000000"/>
                  </a:outerShdw>
                </a:effectLst>
                <a:latin typeface="Times" pitchFamily="2" charset="0"/>
              </a:rPr>
              <a:t>Dựa theo </a:t>
            </a:r>
            <a:r>
              <a:rPr lang="en-US" altLang="en-US" sz="1600" b="1" i="1">
                <a:solidFill>
                  <a:srgbClr val="FFFF00"/>
                </a:solidFill>
                <a:effectLst>
                  <a:outerShdw blurRad="38100" dist="38100" dir="2700000" algn="tl">
                    <a:srgbClr val="000000"/>
                  </a:outerShdw>
                </a:effectLst>
                <a:latin typeface="Arial" panose="020B0604020202020204" pitchFamily="34" charset="0"/>
              </a:rPr>
              <a:t>Preparing Expository Sermons </a:t>
            </a:r>
            <a:r>
              <a:rPr lang="en-US" altLang="en-US" sz="1600" b="1">
                <a:solidFill>
                  <a:srgbClr val="FFFF00"/>
                </a:solidFill>
                <a:effectLst>
                  <a:outerShdw blurRad="38100" dist="38100" dir="2700000" algn="tl">
                    <a:srgbClr val="000000"/>
                  </a:outerShdw>
                </a:effectLst>
                <a:latin typeface="Arial" panose="020B0604020202020204" pitchFamily="34" charset="0"/>
              </a:rPr>
              <a:t>của</a:t>
            </a:r>
            <a:r>
              <a:rPr lang="en-US" altLang="en-US" sz="1600" b="1" i="1">
                <a:solidFill>
                  <a:srgbClr val="FFFF00"/>
                </a:solidFill>
                <a:effectLst>
                  <a:outerShdw blurRad="38100" dist="38100" dir="2700000" algn="tl">
                    <a:srgbClr val="000000"/>
                  </a:outerShdw>
                </a:effectLst>
                <a:latin typeface="Arial" panose="020B0604020202020204" pitchFamily="34" charset="0"/>
              </a:rPr>
              <a:t> </a:t>
            </a:r>
            <a:r>
              <a:rPr lang="en-US" altLang="en-US" sz="1800" b="1">
                <a:solidFill>
                  <a:srgbClr val="FFFF00"/>
                </a:solidFill>
                <a:effectLst>
                  <a:outerShdw blurRad="38100" dist="38100" dir="2700000" algn="tl">
                    <a:srgbClr val="000000"/>
                  </a:outerShdw>
                </a:effectLst>
                <a:latin typeface="Times" pitchFamily="2" charset="0"/>
              </a:rPr>
              <a:t>Ramesh Richard </a:t>
            </a:r>
            <a:endParaRPr lang="en-US" altLang="en-US" sz="1800" b="1" i="1">
              <a:solidFill>
                <a:srgbClr val="FFFF00"/>
              </a:solidFill>
              <a:effectLst>
                <a:outerShdw blurRad="38100" dist="38100" dir="2700000" algn="tl">
                  <a:srgbClr val="000000"/>
                </a:outerShdw>
              </a:effectLst>
              <a:latin typeface="Times" pitchFamily="2" charset="0"/>
            </a:endParaRPr>
          </a:p>
        </p:txBody>
      </p:sp>
      <p:sp>
        <p:nvSpPr>
          <p:cNvPr id="4101" name="Rectangle 5">
            <a:extLst>
              <a:ext uri="{FF2B5EF4-FFF2-40B4-BE49-F238E27FC236}">
                <a16:creationId xmlns:a16="http://schemas.microsoft.com/office/drawing/2014/main" id="{B5F136C1-4BCF-C045-BABB-88B2FFC1C1E8}"/>
              </a:ext>
            </a:extLst>
          </p:cNvPr>
          <p:cNvSpPr>
            <a:spLocks noChangeArrowheads="1"/>
          </p:cNvSpPr>
          <p:nvPr/>
        </p:nvSpPr>
        <p:spPr bwMode="auto">
          <a:xfrm>
            <a:off x="1835150" y="5157788"/>
            <a:ext cx="18097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Nghiên cứu</a:t>
            </a:r>
          </a:p>
        </p:txBody>
      </p:sp>
      <p:sp>
        <p:nvSpPr>
          <p:cNvPr id="12295" name="Rectangle 6">
            <a:extLst>
              <a:ext uri="{FF2B5EF4-FFF2-40B4-BE49-F238E27FC236}">
                <a16:creationId xmlns:a16="http://schemas.microsoft.com/office/drawing/2014/main" id="{0C942157-57F7-9442-BDAB-340A0D394214}"/>
              </a:ext>
            </a:extLst>
          </p:cNvPr>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296" name="Rectangle 7">
            <a:extLst>
              <a:ext uri="{FF2B5EF4-FFF2-40B4-BE49-F238E27FC236}">
                <a16:creationId xmlns:a16="http://schemas.microsoft.com/office/drawing/2014/main" id="{637DD8EA-2525-C147-96F3-4FA7DC0840FE}"/>
              </a:ext>
            </a:extLst>
          </p:cNvPr>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297" name="Rectangle 8">
            <a:extLst>
              <a:ext uri="{FF2B5EF4-FFF2-40B4-BE49-F238E27FC236}">
                <a16:creationId xmlns:a16="http://schemas.microsoft.com/office/drawing/2014/main" id="{56A9E63B-75F5-B74C-A250-921D525AEEB5}"/>
              </a:ext>
            </a:extLst>
          </p:cNvPr>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05" name="Rectangle 9">
            <a:extLst>
              <a:ext uri="{FF2B5EF4-FFF2-40B4-BE49-F238E27FC236}">
                <a16:creationId xmlns:a16="http://schemas.microsoft.com/office/drawing/2014/main" id="{0B45CC97-F87D-D042-A647-CE959228BFCF}"/>
              </a:ext>
            </a:extLst>
          </p:cNvPr>
          <p:cNvSpPr>
            <a:spLocks noChangeArrowheads="1"/>
          </p:cNvSpPr>
          <p:nvPr/>
        </p:nvSpPr>
        <p:spPr bwMode="auto">
          <a:xfrm>
            <a:off x="2124075" y="4437063"/>
            <a:ext cx="13573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Cấu trúc</a:t>
            </a:r>
          </a:p>
        </p:txBody>
      </p:sp>
      <p:sp>
        <p:nvSpPr>
          <p:cNvPr id="4106" name="Rectangle 10">
            <a:extLst>
              <a:ext uri="{FF2B5EF4-FFF2-40B4-BE49-F238E27FC236}">
                <a16:creationId xmlns:a16="http://schemas.microsoft.com/office/drawing/2014/main" id="{46B90392-BE0C-724C-845D-2AC628145591}"/>
              </a:ext>
            </a:extLst>
          </p:cNvPr>
          <p:cNvSpPr>
            <a:spLocks noChangeArrowheads="1"/>
          </p:cNvSpPr>
          <p:nvPr/>
        </p:nvSpPr>
        <p:spPr bwMode="auto">
          <a:xfrm>
            <a:off x="5929313" y="5181600"/>
            <a:ext cx="10445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Giảng</a:t>
            </a:r>
          </a:p>
        </p:txBody>
      </p:sp>
      <p:sp>
        <p:nvSpPr>
          <p:cNvPr id="4107" name="Rectangle 11">
            <a:extLst>
              <a:ext uri="{FF2B5EF4-FFF2-40B4-BE49-F238E27FC236}">
                <a16:creationId xmlns:a16="http://schemas.microsoft.com/office/drawing/2014/main" id="{62AA9400-BF25-2F4A-A69F-B58FF171103A}"/>
              </a:ext>
            </a:extLst>
          </p:cNvPr>
          <p:cNvSpPr>
            <a:spLocks noChangeArrowheads="1"/>
          </p:cNvSpPr>
          <p:nvPr/>
        </p:nvSpPr>
        <p:spPr bwMode="auto">
          <a:xfrm>
            <a:off x="5638800" y="4419600"/>
            <a:ext cx="13573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Cấu trúc</a:t>
            </a:r>
          </a:p>
        </p:txBody>
      </p:sp>
      <p:sp>
        <p:nvSpPr>
          <p:cNvPr id="12301" name="Rectangle 12">
            <a:extLst>
              <a:ext uri="{FF2B5EF4-FFF2-40B4-BE49-F238E27FC236}">
                <a16:creationId xmlns:a16="http://schemas.microsoft.com/office/drawing/2014/main" id="{80B5B9DE-5066-4E44-835E-F51D91165642}"/>
              </a:ext>
            </a:extLst>
          </p:cNvPr>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09" name="Rectangle 13">
            <a:extLst>
              <a:ext uri="{FF2B5EF4-FFF2-40B4-BE49-F238E27FC236}">
                <a16:creationId xmlns:a16="http://schemas.microsoft.com/office/drawing/2014/main" id="{3FFBCBD9-A30B-2D41-AD12-5D7CCB06BDEC}"/>
              </a:ext>
            </a:extLst>
          </p:cNvPr>
          <p:cNvSpPr>
            <a:spLocks noChangeArrowheads="1"/>
          </p:cNvSpPr>
          <p:nvPr/>
        </p:nvSpPr>
        <p:spPr bwMode="auto">
          <a:xfrm>
            <a:off x="2268538" y="3643313"/>
            <a:ext cx="88265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YGK</a:t>
            </a:r>
          </a:p>
        </p:txBody>
      </p:sp>
      <p:sp>
        <p:nvSpPr>
          <p:cNvPr id="12303" name="Rectangle 14">
            <a:extLst>
              <a:ext uri="{FF2B5EF4-FFF2-40B4-BE49-F238E27FC236}">
                <a16:creationId xmlns:a16="http://schemas.microsoft.com/office/drawing/2014/main" id="{659DF954-D571-5042-98DB-93293439AA93}"/>
              </a:ext>
            </a:extLst>
          </p:cNvPr>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304" name="Rectangle 15">
            <a:extLst>
              <a:ext uri="{FF2B5EF4-FFF2-40B4-BE49-F238E27FC236}">
                <a16:creationId xmlns:a16="http://schemas.microsoft.com/office/drawing/2014/main" id="{6BC25B5C-4CAC-B14C-930A-2312BBA9ADA2}"/>
              </a:ext>
            </a:extLst>
          </p:cNvPr>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12" name="Rectangle 16">
            <a:extLst>
              <a:ext uri="{FF2B5EF4-FFF2-40B4-BE49-F238E27FC236}">
                <a16:creationId xmlns:a16="http://schemas.microsoft.com/office/drawing/2014/main" id="{B0612E3D-1F30-3C4D-8700-2DCE531673F9}"/>
              </a:ext>
            </a:extLst>
          </p:cNvPr>
          <p:cNvSpPr>
            <a:spLocks noChangeArrowheads="1"/>
          </p:cNvSpPr>
          <p:nvPr/>
        </p:nvSpPr>
        <p:spPr bwMode="auto">
          <a:xfrm>
            <a:off x="5940425" y="3644900"/>
            <a:ext cx="849313"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YBG</a:t>
            </a:r>
          </a:p>
        </p:txBody>
      </p:sp>
      <p:sp>
        <p:nvSpPr>
          <p:cNvPr id="4113" name="Rectangle 17">
            <a:extLst>
              <a:ext uri="{FF2B5EF4-FFF2-40B4-BE49-F238E27FC236}">
                <a16:creationId xmlns:a16="http://schemas.microsoft.com/office/drawing/2014/main" id="{0D01C335-DC68-A841-8066-3579075D97B8}"/>
              </a:ext>
            </a:extLst>
          </p:cNvPr>
          <p:cNvSpPr>
            <a:spLocks noChangeArrowheads="1"/>
          </p:cNvSpPr>
          <p:nvPr/>
        </p:nvSpPr>
        <p:spPr bwMode="auto">
          <a:xfrm>
            <a:off x="3429000" y="2805113"/>
            <a:ext cx="2625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Cây cầu mục đích</a:t>
            </a:r>
          </a:p>
        </p:txBody>
      </p:sp>
      <p:sp>
        <p:nvSpPr>
          <p:cNvPr id="4114" name="Rectangle 18">
            <a:extLst>
              <a:ext uri="{FF2B5EF4-FFF2-40B4-BE49-F238E27FC236}">
                <a16:creationId xmlns:a16="http://schemas.microsoft.com/office/drawing/2014/main" id="{4DED70AF-95E0-1B40-AC39-1A1CA2B2C0EB}"/>
              </a:ext>
            </a:extLst>
          </p:cNvPr>
          <p:cNvSpPr>
            <a:spLocks noChangeArrowheads="1"/>
          </p:cNvSpPr>
          <p:nvPr/>
        </p:nvSpPr>
        <p:spPr bwMode="auto">
          <a:xfrm>
            <a:off x="4313238" y="2420938"/>
            <a:ext cx="660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Não</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4115" name="Rectangle 19">
            <a:extLst>
              <a:ext uri="{FF2B5EF4-FFF2-40B4-BE49-F238E27FC236}">
                <a16:creationId xmlns:a16="http://schemas.microsoft.com/office/drawing/2014/main" id="{ACA132BC-B301-994E-810A-C1333337E694}"/>
              </a:ext>
            </a:extLst>
          </p:cNvPr>
          <p:cNvSpPr>
            <a:spLocks noChangeArrowheads="1"/>
          </p:cNvSpPr>
          <p:nvPr/>
        </p:nvSpPr>
        <p:spPr bwMode="auto">
          <a:xfrm>
            <a:off x="4102100" y="3708400"/>
            <a:ext cx="10795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Tim</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4116" name="Rectangle 20">
            <a:extLst>
              <a:ext uri="{FF2B5EF4-FFF2-40B4-BE49-F238E27FC236}">
                <a16:creationId xmlns:a16="http://schemas.microsoft.com/office/drawing/2014/main" id="{47B808B0-30DC-CB4C-BFFE-A9FCC054AC61}"/>
              </a:ext>
            </a:extLst>
          </p:cNvPr>
          <p:cNvSpPr>
            <a:spLocks noChangeArrowheads="1"/>
          </p:cNvSpPr>
          <p:nvPr/>
        </p:nvSpPr>
        <p:spPr bwMode="auto">
          <a:xfrm>
            <a:off x="3949700" y="4470400"/>
            <a:ext cx="13843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Bộ xương</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4117" name="Rectangle 21">
            <a:extLst>
              <a:ext uri="{FF2B5EF4-FFF2-40B4-BE49-F238E27FC236}">
                <a16:creationId xmlns:a16="http://schemas.microsoft.com/office/drawing/2014/main" id="{483C28E2-5398-F94F-B39B-CAF89EB78F0C}"/>
              </a:ext>
            </a:extLst>
          </p:cNvPr>
          <p:cNvSpPr>
            <a:spLocks noChangeArrowheads="1"/>
          </p:cNvSpPr>
          <p:nvPr/>
        </p:nvSpPr>
        <p:spPr bwMode="auto">
          <a:xfrm>
            <a:off x="4178300" y="5232400"/>
            <a:ext cx="9271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Thịt</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12311" name="AutoShape 22">
            <a:extLst>
              <a:ext uri="{FF2B5EF4-FFF2-40B4-BE49-F238E27FC236}">
                <a16:creationId xmlns:a16="http://schemas.microsoft.com/office/drawing/2014/main" id="{A79207F8-2816-F54B-85B6-143192A9E2EC}"/>
              </a:ext>
            </a:extLst>
          </p:cNvPr>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312" name="AutoShape 23">
            <a:extLst>
              <a:ext uri="{FF2B5EF4-FFF2-40B4-BE49-F238E27FC236}">
                <a16:creationId xmlns:a16="http://schemas.microsoft.com/office/drawing/2014/main" id="{81DF9081-FF61-4E48-ABE8-9212C0D985E6}"/>
              </a:ext>
            </a:extLst>
          </p:cNvPr>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313" name="AutoShape 24">
            <a:extLst>
              <a:ext uri="{FF2B5EF4-FFF2-40B4-BE49-F238E27FC236}">
                <a16:creationId xmlns:a16="http://schemas.microsoft.com/office/drawing/2014/main" id="{B9AA08CB-641C-FB4E-8A3E-3E7D88F44166}"/>
              </a:ext>
            </a:extLst>
          </p:cNvPr>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314" name="AutoShape 25">
            <a:extLst>
              <a:ext uri="{FF2B5EF4-FFF2-40B4-BE49-F238E27FC236}">
                <a16:creationId xmlns:a16="http://schemas.microsoft.com/office/drawing/2014/main" id="{4ED3155D-AD55-4742-995C-359645813DFB}"/>
              </a:ext>
            </a:extLst>
          </p:cNvPr>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315" name="AutoShape 26">
            <a:extLst>
              <a:ext uri="{FF2B5EF4-FFF2-40B4-BE49-F238E27FC236}">
                <a16:creationId xmlns:a16="http://schemas.microsoft.com/office/drawing/2014/main" id="{E171DCDD-39EA-8C4F-AF0D-239D8579F82A}"/>
              </a:ext>
            </a:extLst>
          </p:cNvPr>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2316" name="AutoShape 27">
            <a:extLst>
              <a:ext uri="{FF2B5EF4-FFF2-40B4-BE49-F238E27FC236}">
                <a16:creationId xmlns:a16="http://schemas.microsoft.com/office/drawing/2014/main" id="{B350AE82-AAAC-6E49-9DD4-E14E6F4EF288}"/>
              </a:ext>
            </a:extLst>
          </p:cNvPr>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24" name="Rectangle 28">
            <a:extLst>
              <a:ext uri="{FF2B5EF4-FFF2-40B4-BE49-F238E27FC236}">
                <a16:creationId xmlns:a16="http://schemas.microsoft.com/office/drawing/2014/main" id="{6C2233F4-84DC-9C49-BE29-9CB97DED2C11}"/>
              </a:ext>
            </a:extLst>
          </p:cNvPr>
          <p:cNvSpPr>
            <a:spLocks noChangeArrowheads="1"/>
          </p:cNvSpPr>
          <p:nvPr/>
        </p:nvSpPr>
        <p:spPr bwMode="auto">
          <a:xfrm>
            <a:off x="1331913" y="1844675"/>
            <a:ext cx="2079625" cy="454025"/>
          </a:xfrm>
          <a:prstGeom prst="rect">
            <a:avLst/>
          </a:prstGeom>
          <a:solidFill>
            <a:schemeClr val="bg1"/>
          </a:solidFill>
          <a:ln>
            <a:noFill/>
          </a:ln>
          <a:effectLst>
            <a:prstShdw prst="shdw17" dist="17961" dir="2700000">
              <a:srgbClr val="00003D"/>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D49FFF"/>
                </a:solidFill>
                <a:effectLst>
                  <a:outerShdw blurRad="38100" dist="38100" dir="2700000" algn="tl">
                    <a:srgbClr val="000000"/>
                  </a:outerShdw>
                </a:effectLst>
                <a:latin typeface="Hobo" charset="0"/>
              </a:rPr>
              <a:t>KINH THÁNH</a:t>
            </a:r>
          </a:p>
        </p:txBody>
      </p:sp>
      <p:sp>
        <p:nvSpPr>
          <p:cNvPr id="4125" name="Rectangle 29">
            <a:extLst>
              <a:ext uri="{FF2B5EF4-FFF2-40B4-BE49-F238E27FC236}">
                <a16:creationId xmlns:a16="http://schemas.microsoft.com/office/drawing/2014/main" id="{1E66739C-808D-1B44-8AB9-48A609E9A71F}"/>
              </a:ext>
            </a:extLst>
          </p:cNvPr>
          <p:cNvSpPr>
            <a:spLocks noChangeArrowheads="1"/>
          </p:cNvSpPr>
          <p:nvPr/>
        </p:nvSpPr>
        <p:spPr bwMode="auto">
          <a:xfrm>
            <a:off x="5770563" y="1773238"/>
            <a:ext cx="1789112" cy="454025"/>
          </a:xfrm>
          <a:prstGeom prst="rect">
            <a:avLst/>
          </a:prstGeom>
          <a:solidFill>
            <a:schemeClr val="bg1"/>
          </a:solidFill>
          <a:ln>
            <a:noFill/>
          </a:ln>
          <a:effectLst>
            <a:prstShdw prst="shdw17" dist="17961" dir="2700000">
              <a:srgbClr val="00003D"/>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D49FFF"/>
                </a:solidFill>
                <a:effectLst>
                  <a:outerShdw blurRad="38100" dist="38100" dir="2700000" algn="tl">
                    <a:srgbClr val="000000"/>
                  </a:outerShdw>
                </a:effectLst>
                <a:latin typeface="Hobo" charset="0"/>
              </a:rPr>
              <a:t>BÀI GIẢNG</a:t>
            </a:r>
          </a:p>
        </p:txBody>
      </p:sp>
      <p:sp>
        <p:nvSpPr>
          <p:cNvPr id="4126" name="Rectangle 30">
            <a:extLst>
              <a:ext uri="{FF2B5EF4-FFF2-40B4-BE49-F238E27FC236}">
                <a16:creationId xmlns:a16="http://schemas.microsoft.com/office/drawing/2014/main" id="{82AF2FF8-EDE6-EA4D-A736-43B7E62EC517}"/>
              </a:ext>
            </a:extLst>
          </p:cNvPr>
          <p:cNvSpPr>
            <a:spLocks noChangeArrowheads="1"/>
          </p:cNvSpPr>
          <p:nvPr/>
        </p:nvSpPr>
        <p:spPr bwMode="auto">
          <a:xfrm>
            <a:off x="519113" y="5486400"/>
            <a:ext cx="105886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1 Chọn KT</a:t>
            </a:r>
          </a:p>
        </p:txBody>
      </p:sp>
      <p:sp>
        <p:nvSpPr>
          <p:cNvPr id="4127" name="Rectangle 31">
            <a:extLst>
              <a:ext uri="{FF2B5EF4-FFF2-40B4-BE49-F238E27FC236}">
                <a16:creationId xmlns:a16="http://schemas.microsoft.com/office/drawing/2014/main" id="{6CD197A4-F3EC-5549-A7D8-1A2294C40863}"/>
              </a:ext>
            </a:extLst>
          </p:cNvPr>
          <p:cNvSpPr>
            <a:spLocks noChangeArrowheads="1"/>
          </p:cNvSpPr>
          <p:nvPr/>
        </p:nvSpPr>
        <p:spPr bwMode="auto">
          <a:xfrm>
            <a:off x="519113" y="5181600"/>
            <a:ext cx="10763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2 Phân tích</a:t>
            </a:r>
          </a:p>
        </p:txBody>
      </p:sp>
      <p:sp>
        <p:nvSpPr>
          <p:cNvPr id="4128" name="Rectangle 32">
            <a:extLst>
              <a:ext uri="{FF2B5EF4-FFF2-40B4-BE49-F238E27FC236}">
                <a16:creationId xmlns:a16="http://schemas.microsoft.com/office/drawing/2014/main" id="{7C4F8C69-EE9B-5940-AEA2-F33E91A38407}"/>
              </a:ext>
            </a:extLst>
          </p:cNvPr>
          <p:cNvSpPr>
            <a:spLocks noChangeArrowheads="1"/>
          </p:cNvSpPr>
          <p:nvPr/>
        </p:nvSpPr>
        <p:spPr bwMode="auto">
          <a:xfrm>
            <a:off x="595313" y="4443413"/>
            <a:ext cx="1020762"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3.1 Bố cục </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giải kinh</a:t>
            </a:r>
          </a:p>
        </p:txBody>
      </p:sp>
      <p:sp>
        <p:nvSpPr>
          <p:cNvPr id="4129" name="Rectangle 33">
            <a:extLst>
              <a:ext uri="{FF2B5EF4-FFF2-40B4-BE49-F238E27FC236}">
                <a16:creationId xmlns:a16="http://schemas.microsoft.com/office/drawing/2014/main" id="{4D019615-5FAA-A349-AC8B-420B9E9F08A4}"/>
              </a:ext>
            </a:extLst>
          </p:cNvPr>
          <p:cNvSpPr>
            <a:spLocks noChangeArrowheads="1"/>
          </p:cNvSpPr>
          <p:nvPr/>
        </p:nvSpPr>
        <p:spPr bwMode="auto">
          <a:xfrm>
            <a:off x="671513" y="3757613"/>
            <a:ext cx="13430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3.2 Ý giải kinh</a:t>
            </a:r>
          </a:p>
        </p:txBody>
      </p:sp>
      <p:sp>
        <p:nvSpPr>
          <p:cNvPr id="4130" name="Rectangle 34">
            <a:extLst>
              <a:ext uri="{FF2B5EF4-FFF2-40B4-BE49-F238E27FC236}">
                <a16:creationId xmlns:a16="http://schemas.microsoft.com/office/drawing/2014/main" id="{F8C2760A-1453-EB42-A297-9BB916262546}"/>
              </a:ext>
            </a:extLst>
          </p:cNvPr>
          <p:cNvSpPr>
            <a:spLocks noChangeArrowheads="1"/>
          </p:cNvSpPr>
          <p:nvPr/>
        </p:nvSpPr>
        <p:spPr bwMode="auto">
          <a:xfrm>
            <a:off x="1295400" y="2730500"/>
            <a:ext cx="1490663"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4   Ba câu hỏi triển khai</a:t>
            </a:r>
          </a:p>
        </p:txBody>
      </p:sp>
      <p:sp>
        <p:nvSpPr>
          <p:cNvPr id="4131" name="Rectangle 35">
            <a:extLst>
              <a:ext uri="{FF2B5EF4-FFF2-40B4-BE49-F238E27FC236}">
                <a16:creationId xmlns:a16="http://schemas.microsoft.com/office/drawing/2014/main" id="{8401A204-3CAE-E143-9BAE-421867D5580E}"/>
              </a:ext>
            </a:extLst>
          </p:cNvPr>
          <p:cNvSpPr>
            <a:spLocks noChangeArrowheads="1"/>
          </p:cNvSpPr>
          <p:nvPr/>
        </p:nvSpPr>
        <p:spPr bwMode="auto">
          <a:xfrm>
            <a:off x="2916238" y="2116138"/>
            <a:ext cx="3598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5 Điều chúng ta mong độc giả sẽ đáp ứng</a:t>
            </a:r>
          </a:p>
        </p:txBody>
      </p:sp>
      <p:sp>
        <p:nvSpPr>
          <p:cNvPr id="4132" name="Rectangle 36">
            <a:extLst>
              <a:ext uri="{FF2B5EF4-FFF2-40B4-BE49-F238E27FC236}">
                <a16:creationId xmlns:a16="http://schemas.microsoft.com/office/drawing/2014/main" id="{0F8D19AD-53F0-274C-A216-F0B036362CD8}"/>
              </a:ext>
            </a:extLst>
          </p:cNvPr>
          <p:cNvSpPr>
            <a:spLocks noChangeArrowheads="1"/>
          </p:cNvSpPr>
          <p:nvPr/>
        </p:nvSpPr>
        <p:spPr bwMode="auto">
          <a:xfrm>
            <a:off x="6843713" y="3757613"/>
            <a:ext cx="123031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6 Ý bài giảng</a:t>
            </a:r>
          </a:p>
        </p:txBody>
      </p:sp>
      <p:sp>
        <p:nvSpPr>
          <p:cNvPr id="4133" name="Rectangle 37">
            <a:extLst>
              <a:ext uri="{FF2B5EF4-FFF2-40B4-BE49-F238E27FC236}">
                <a16:creationId xmlns:a16="http://schemas.microsoft.com/office/drawing/2014/main" id="{C5A87FAE-50F3-364C-B7B9-FD813DBF1691}"/>
              </a:ext>
            </a:extLst>
          </p:cNvPr>
          <p:cNvSpPr>
            <a:spLocks noChangeArrowheads="1"/>
          </p:cNvSpPr>
          <p:nvPr/>
        </p:nvSpPr>
        <p:spPr bwMode="auto">
          <a:xfrm>
            <a:off x="7019925" y="4149725"/>
            <a:ext cx="1639888"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7 Bố cục bài giảng</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8 Công bố</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9 Dẫn nhập/</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 Kết luậnl</a:t>
            </a:r>
          </a:p>
        </p:txBody>
      </p:sp>
      <p:sp>
        <p:nvSpPr>
          <p:cNvPr id="4134" name="Rectangle 38">
            <a:extLst>
              <a:ext uri="{FF2B5EF4-FFF2-40B4-BE49-F238E27FC236}">
                <a16:creationId xmlns:a16="http://schemas.microsoft.com/office/drawing/2014/main" id="{861ABB88-8325-3548-AB7F-D583D92DFF86}"/>
              </a:ext>
            </a:extLst>
          </p:cNvPr>
          <p:cNvSpPr>
            <a:spLocks noChangeArrowheads="1"/>
          </p:cNvSpPr>
          <p:nvPr/>
        </p:nvSpPr>
        <p:spPr bwMode="auto">
          <a:xfrm>
            <a:off x="7377113" y="5281613"/>
            <a:ext cx="9398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10 Viết &amp;</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     Giảng</a:t>
            </a:r>
          </a:p>
        </p:txBody>
      </p:sp>
      <p:sp>
        <p:nvSpPr>
          <p:cNvPr id="4135" name="Rectangle 39">
            <a:extLst>
              <a:ext uri="{FF2B5EF4-FFF2-40B4-BE49-F238E27FC236}">
                <a16:creationId xmlns:a16="http://schemas.microsoft.com/office/drawing/2014/main" id="{F8C1303C-0724-2141-AF29-E70B76664A61}"/>
              </a:ext>
            </a:extLst>
          </p:cNvPr>
          <p:cNvSpPr>
            <a:spLocks noChangeArrowheads="1"/>
          </p:cNvSpPr>
          <p:nvPr/>
        </p:nvSpPr>
        <p:spPr bwMode="auto">
          <a:xfrm>
            <a:off x="685800" y="6021388"/>
            <a:ext cx="79248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400" b="1">
                <a:solidFill>
                  <a:srgbClr val="FFFFFF"/>
                </a:solidFill>
                <a:effectLst>
                  <a:outerShdw blurRad="38100" dist="38100" dir="2700000" algn="tl">
                    <a:srgbClr val="000000"/>
                  </a:outerShdw>
                </a:effectLst>
                <a:latin typeface="Book Antiqua" panose="02040602050305030304" pitchFamily="18" charset="0"/>
              </a:rPr>
              <a:t>Chữ trắng cho thấy 10 bước theo  Haddon Robinson, </a:t>
            </a:r>
            <a:r>
              <a:rPr lang="en-US" altLang="en-US" sz="1400" b="1" i="1">
                <a:solidFill>
                  <a:srgbClr val="FFFFFF"/>
                </a:solidFill>
                <a:effectLst>
                  <a:outerShdw blurRad="38100" dist="38100" dir="2700000" algn="tl">
                    <a:srgbClr val="000000"/>
                  </a:outerShdw>
                </a:effectLst>
                <a:latin typeface="Book Antiqua" panose="02040602050305030304" pitchFamily="18" charset="0"/>
              </a:rPr>
              <a:t>Biblical Preaching</a:t>
            </a:r>
            <a:endParaRPr lang="en-US" altLang="en-US" sz="1400" b="1">
              <a:solidFill>
                <a:srgbClr val="FFFFFF"/>
              </a:solidFill>
              <a:effectLst>
                <a:outerShdw blurRad="38100" dist="38100" dir="2700000" algn="tl">
                  <a:srgbClr val="000000"/>
                </a:outerShdw>
              </a:effectLst>
              <a:latin typeface="Book Antiqua" panose="02040602050305030304" pitchFamily="18" charset="0"/>
            </a:endParaRPr>
          </a:p>
        </p:txBody>
      </p:sp>
      <p:sp>
        <p:nvSpPr>
          <p:cNvPr id="42024" name="Text Box 41">
            <a:extLst>
              <a:ext uri="{FF2B5EF4-FFF2-40B4-BE49-F238E27FC236}">
                <a16:creationId xmlns:a16="http://schemas.microsoft.com/office/drawing/2014/main" id="{512184FD-FA94-A340-91E8-65998580E7AA}"/>
              </a:ext>
            </a:extLst>
          </p:cNvPr>
          <p:cNvSpPr txBox="1">
            <a:spLocks noChangeArrowheads="1"/>
          </p:cNvSpPr>
          <p:nvPr/>
        </p:nvSpPr>
        <p:spPr bwMode="auto">
          <a:xfrm>
            <a:off x="5064125" y="6521450"/>
            <a:ext cx="40798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8"/>
                    </a:schemeClr>
                  </a:outerShdw>
                </a:effectLst>
              </a14:hiddenEffects>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600" b="1">
                <a:solidFill>
                  <a:srgbClr val="000066"/>
                </a:solidFill>
                <a:latin typeface="Arial" charset="0"/>
              </a:rPr>
              <a:t>Dr Rick Griffith, Singapore Bible College</a:t>
            </a:r>
          </a:p>
        </p:txBody>
      </p:sp>
      <p:sp>
        <p:nvSpPr>
          <p:cNvPr id="42" name="Oval 41">
            <a:extLst>
              <a:ext uri="{FF2B5EF4-FFF2-40B4-BE49-F238E27FC236}">
                <a16:creationId xmlns:a16="http://schemas.microsoft.com/office/drawing/2014/main" id="{72CE0342-7FF8-C248-97DE-032299754738}"/>
              </a:ext>
            </a:extLst>
          </p:cNvPr>
          <p:cNvSpPr>
            <a:spLocks noChangeArrowheads="1"/>
          </p:cNvSpPr>
          <p:nvPr/>
        </p:nvSpPr>
        <p:spPr bwMode="auto">
          <a:xfrm>
            <a:off x="304800" y="4876800"/>
            <a:ext cx="3962400" cy="14478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0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0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9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31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31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311"/>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1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31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31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4135"/>
                                        </p:tgtEl>
                                        <p:attrNameLst>
                                          <p:attrName>style.visibility</p:attrName>
                                        </p:attrNameLst>
                                      </p:cBhvr>
                                      <p:to>
                                        <p:strVal val="visible"/>
                                      </p:to>
                                    </p:set>
                                    <p:animEffect transition="in" filter="fade">
                                      <p:cBhvr>
                                        <p:cTn id="97" dur="2000"/>
                                        <p:tgtEl>
                                          <p:spTgt spid="4135"/>
                                        </p:tgtEl>
                                      </p:cBhvr>
                                    </p:animEffect>
                                    <p:anim calcmode="lin" valueType="num">
                                      <p:cBhvr>
                                        <p:cTn id="98" dur="2000" fill="hold"/>
                                        <p:tgtEl>
                                          <p:spTgt spid="4135"/>
                                        </p:tgtEl>
                                        <p:attrNameLst>
                                          <p:attrName>style.rotation</p:attrName>
                                        </p:attrNameLst>
                                      </p:cBhvr>
                                      <p:tavLst>
                                        <p:tav tm="0">
                                          <p:val>
                                            <p:fltVal val="720"/>
                                          </p:val>
                                        </p:tav>
                                        <p:tav tm="100000">
                                          <p:val>
                                            <p:fltVal val="0"/>
                                          </p:val>
                                        </p:tav>
                                      </p:tavLst>
                                    </p:anim>
                                    <p:anim calcmode="lin" valueType="num">
                                      <p:cBhvr>
                                        <p:cTn id="99" dur="2000" fill="hold"/>
                                        <p:tgtEl>
                                          <p:spTgt spid="4135"/>
                                        </p:tgtEl>
                                        <p:attrNameLst>
                                          <p:attrName>ppt_h</p:attrName>
                                        </p:attrNameLst>
                                      </p:cBhvr>
                                      <p:tavLst>
                                        <p:tav tm="0">
                                          <p:val>
                                            <p:fltVal val="0"/>
                                          </p:val>
                                        </p:tav>
                                        <p:tav tm="100000">
                                          <p:val>
                                            <p:strVal val="#ppt_h"/>
                                          </p:val>
                                        </p:tav>
                                      </p:tavLst>
                                    </p:anim>
                                    <p:anim calcmode="lin" valueType="num">
                                      <p:cBhvr>
                                        <p:cTn id="100" dur="2000" fill="hold"/>
                                        <p:tgtEl>
                                          <p:spTgt spid="4135"/>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2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2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128"/>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12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30"/>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131"/>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32"/>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13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13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37" presetClass="entr" presetSubtype="0" fill="hold" grpId="0" nodeType="clickEffect">
                                  <p:stCondLst>
                                    <p:cond delay="0"/>
                                  </p:stCondLst>
                                  <p:childTnLst>
                                    <p:set>
                                      <p:cBhvr>
                                        <p:cTn id="140" dur="1" fill="hold">
                                          <p:stCondLst>
                                            <p:cond delay="0"/>
                                          </p:stCondLst>
                                        </p:cTn>
                                        <p:tgtEl>
                                          <p:spTgt spid="42"/>
                                        </p:tgtEl>
                                        <p:attrNameLst>
                                          <p:attrName>style.visibility</p:attrName>
                                        </p:attrNameLst>
                                      </p:cBhvr>
                                      <p:to>
                                        <p:strVal val="visible"/>
                                      </p:to>
                                    </p:set>
                                    <p:animEffect transition="in" filter="fade">
                                      <p:cBhvr>
                                        <p:cTn id="141" dur="1000"/>
                                        <p:tgtEl>
                                          <p:spTgt spid="42"/>
                                        </p:tgtEl>
                                      </p:cBhvr>
                                    </p:animEffect>
                                    <p:anim calcmode="lin" valueType="num">
                                      <p:cBhvr>
                                        <p:cTn id="142" dur="1000" fill="hold"/>
                                        <p:tgtEl>
                                          <p:spTgt spid="42"/>
                                        </p:tgtEl>
                                        <p:attrNameLst>
                                          <p:attrName>ppt_x</p:attrName>
                                        </p:attrNameLst>
                                      </p:cBhvr>
                                      <p:tavLst>
                                        <p:tav tm="0">
                                          <p:val>
                                            <p:strVal val="#ppt_x"/>
                                          </p:val>
                                        </p:tav>
                                        <p:tav tm="100000">
                                          <p:val>
                                            <p:strVal val="#ppt_x"/>
                                          </p:val>
                                        </p:tav>
                                      </p:tavLst>
                                    </p:anim>
                                    <p:anim calcmode="lin" valueType="num">
                                      <p:cBhvr>
                                        <p:cTn id="143" dur="900" decel="100000" fill="hold"/>
                                        <p:tgtEl>
                                          <p:spTgt spid="42"/>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4101" grpId="0"/>
      <p:bldP spid="12295" grpId="0" animBg="1"/>
      <p:bldP spid="12296" grpId="0" animBg="1"/>
      <p:bldP spid="12297" grpId="0" animBg="1"/>
      <p:bldP spid="4105" grpId="0"/>
      <p:bldP spid="4106" grpId="0"/>
      <p:bldP spid="4107" grpId="0"/>
      <p:bldP spid="12301" grpId="0" animBg="1"/>
      <p:bldP spid="4109" grpId="0"/>
      <p:bldP spid="12303" grpId="0" animBg="1"/>
      <p:bldP spid="12304" grpId="0" animBg="1"/>
      <p:bldP spid="4112" grpId="0"/>
      <p:bldP spid="4113" grpId="0"/>
      <p:bldP spid="4114" grpId="0"/>
      <p:bldP spid="4115" grpId="0"/>
      <p:bldP spid="4116" grpId="0"/>
      <p:bldP spid="4117" grpId="0"/>
      <p:bldP spid="12311" grpId="0" animBg="1"/>
      <p:bldP spid="12312" grpId="0" animBg="1"/>
      <p:bldP spid="12313" grpId="0" animBg="1"/>
      <p:bldP spid="12314" grpId="0" animBg="1"/>
      <p:bldP spid="12315" grpId="0" animBg="1"/>
      <p:bldP spid="12316" grpId="0" animBg="1"/>
      <p:bldP spid="4124" grpId="0" animBg="1"/>
      <p:bldP spid="4125" grpId="0" animBg="1"/>
      <p:bldP spid="4126" grpId="0"/>
      <p:bldP spid="4127" grpId="0"/>
      <p:bldP spid="4128" grpId="0"/>
      <p:bldP spid="4129" grpId="0"/>
      <p:bldP spid="4130" grpId="0"/>
      <p:bldP spid="4131" grpId="0"/>
      <p:bldP spid="4132" grpId="0"/>
      <p:bldP spid="4133" grpId="0"/>
      <p:bldP spid="4134" grpId="0"/>
      <p:bldP spid="4135" grpId="0"/>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unity.jpg">
            <a:extLst>
              <a:ext uri="{FF2B5EF4-FFF2-40B4-BE49-F238E27FC236}">
                <a16:creationId xmlns:a16="http://schemas.microsoft.com/office/drawing/2014/main" id="{EC91C5DF-9E2E-2342-8D7A-644B9FBF759D}"/>
              </a:ext>
            </a:extLst>
          </p:cNvPr>
          <p:cNvPicPr>
            <a:picLocks noChangeAspect="1"/>
          </p:cNvPicPr>
          <p:nvPr/>
        </p:nvPicPr>
        <p:blipFill>
          <a:blip r:embed="rId2">
            <a:extLst>
              <a:ext uri="{28A0092B-C50C-407E-A947-70E740481C1C}">
                <a14:useLocalDpi xmlns:a14="http://schemas.microsoft.com/office/drawing/2010/main" val="0"/>
              </a:ext>
            </a:extLst>
          </a:blip>
          <a:srcRect l="11504"/>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D1CA450-0D16-2D44-822A-7DC2113CD4F8}"/>
              </a:ext>
            </a:extLst>
          </p:cNvPr>
          <p:cNvSpPr>
            <a:spLocks noGrp="1"/>
          </p:cNvSpPr>
          <p:nvPr>
            <p:ph type="title"/>
          </p:nvPr>
        </p:nvSpPr>
        <p:spPr>
          <a:xfrm>
            <a:off x="0" y="765175"/>
            <a:ext cx="4678363" cy="3035300"/>
          </a:xfrm>
        </p:spPr>
        <p:txBody>
          <a:bodyPr/>
          <a:lstStyle/>
          <a:p>
            <a:r>
              <a:rPr lang="en-US" altLang="en-US" sz="6600"/>
              <a:t>Tại Sao Nói Cho Cả Hội Thánh?</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a:extLst>
              <a:ext uri="{FF2B5EF4-FFF2-40B4-BE49-F238E27FC236}">
                <a16:creationId xmlns:a16="http://schemas.microsoft.com/office/drawing/2014/main" id="{C963C2AB-6723-0944-BB85-A98F0EA4B363}"/>
              </a:ext>
            </a:extLst>
          </p:cNvPr>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err="1"/>
              <a:t>Bước</a:t>
            </a:r>
            <a:r>
              <a:rPr kumimoji="0" lang="en-US" dirty="0"/>
              <a:t> 4 </a:t>
            </a:r>
            <a:r>
              <a:rPr kumimoji="0" lang="en-US" dirty="0" err="1"/>
              <a:t>để</a:t>
            </a:r>
            <a:r>
              <a:rPr kumimoji="0" lang="en-US" dirty="0"/>
              <a:t> </a:t>
            </a:r>
            <a:r>
              <a:rPr kumimoji="0" lang="en-US" dirty="0" err="1"/>
              <a:t>Phục</a:t>
            </a:r>
            <a:r>
              <a:rPr kumimoji="0" lang="en-US" dirty="0"/>
              <a:t> </a:t>
            </a:r>
            <a:r>
              <a:rPr kumimoji="0" lang="en-US" dirty="0" err="1"/>
              <a:t>Hồi</a:t>
            </a:r>
            <a:r>
              <a:rPr kumimoji="0" lang="en-US" dirty="0"/>
              <a:t> </a:t>
            </a:r>
            <a:br>
              <a:rPr kumimoji="0" lang="en-US" dirty="0"/>
            </a:br>
            <a:r>
              <a:rPr kumimoji="0" lang="en-US" sz="3600" dirty="0" err="1"/>
              <a:t>Đối</a:t>
            </a:r>
            <a:r>
              <a:rPr kumimoji="0" lang="en-US" sz="3600" dirty="0"/>
              <a:t> </a:t>
            </a:r>
            <a:r>
              <a:rPr kumimoji="0" lang="en-US" sz="3600" dirty="0" err="1"/>
              <a:t>xử</a:t>
            </a:r>
            <a:r>
              <a:rPr kumimoji="0" lang="en-US" sz="3600" dirty="0"/>
              <a:t> </a:t>
            </a:r>
            <a:r>
              <a:rPr kumimoji="0" lang="en-US" sz="3600" dirty="0" err="1"/>
              <a:t>với</a:t>
            </a:r>
            <a:r>
              <a:rPr kumimoji="0" lang="en-US" sz="3600" dirty="0"/>
              <a:t> </a:t>
            </a:r>
            <a:r>
              <a:rPr kumimoji="0" lang="en-US" sz="3600" dirty="0" err="1"/>
              <a:t>người</a:t>
            </a:r>
            <a:r>
              <a:rPr kumimoji="0" lang="en-US" sz="3600" dirty="0"/>
              <a:t> </a:t>
            </a:r>
            <a:r>
              <a:rPr kumimoji="0" lang="en-US" sz="3600" dirty="0" err="1"/>
              <a:t>như</a:t>
            </a:r>
            <a:r>
              <a:rPr kumimoji="0" lang="en-US" sz="3600" dirty="0"/>
              <a:t> </a:t>
            </a:r>
            <a:r>
              <a:rPr kumimoji="0" lang="en-US" sz="3600" dirty="0" err="1"/>
              <a:t>với</a:t>
            </a:r>
            <a:r>
              <a:rPr kumimoji="0" lang="en-US" sz="3600" dirty="0"/>
              <a:t> </a:t>
            </a:r>
            <a:r>
              <a:rPr kumimoji="0" lang="en-US" sz="3600" dirty="0" err="1"/>
              <a:t>người</a:t>
            </a:r>
            <a:r>
              <a:rPr kumimoji="0" lang="en-US" sz="3600" dirty="0"/>
              <a:t> </a:t>
            </a:r>
            <a:r>
              <a:rPr kumimoji="0" lang="en-US" sz="3600" u="sng" dirty="0" err="1">
                <a:solidFill>
                  <a:srgbClr val="FFFF00"/>
                </a:solidFill>
              </a:rPr>
              <a:t>Không</a:t>
            </a:r>
            <a:r>
              <a:rPr kumimoji="0" lang="en-US" sz="3600" u="sng" dirty="0">
                <a:solidFill>
                  <a:srgbClr val="FFFF00"/>
                </a:solidFill>
              </a:rPr>
              <a:t> Tin</a:t>
            </a:r>
            <a:endParaRPr kumimoji="0" lang="en-US" dirty="0">
              <a:solidFill>
                <a:srgbClr val="FFFF00"/>
              </a:solidFill>
            </a:endParaRPr>
          </a:p>
        </p:txBody>
      </p:sp>
      <p:sp>
        <p:nvSpPr>
          <p:cNvPr id="969731" name="Text Box 3">
            <a:extLst>
              <a:ext uri="{FF2B5EF4-FFF2-40B4-BE49-F238E27FC236}">
                <a16:creationId xmlns:a16="http://schemas.microsoft.com/office/drawing/2014/main" id="{D9C06E4C-BE44-DB4C-8BC9-DF60620AA01F}"/>
              </a:ext>
            </a:extLst>
          </p:cNvPr>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a:t>
            </a:r>
            <a:endParaRPr lang="en-US" dirty="0">
              <a:solidFill>
                <a:srgbClr val="FFFF00"/>
              </a:solidFill>
              <a:latin typeface="Arial" charset="0"/>
            </a:endParaRPr>
          </a:p>
        </p:txBody>
      </p:sp>
      <p:sp>
        <p:nvSpPr>
          <p:cNvPr id="969732" name="Text Box 4">
            <a:extLst>
              <a:ext uri="{FF2B5EF4-FFF2-40B4-BE49-F238E27FC236}">
                <a16:creationId xmlns:a16="http://schemas.microsoft.com/office/drawing/2014/main" id="{8541C61E-2AED-AC47-A285-3CD56DC87C20}"/>
              </a:ext>
            </a:extLst>
          </p:cNvPr>
          <p:cNvSpPr txBox="1">
            <a:spLocks noChangeArrowheads="1"/>
          </p:cNvSpPr>
          <p:nvPr/>
        </p:nvSpPr>
        <p:spPr bwMode="auto">
          <a:xfrm>
            <a:off x="152400" y="5735638"/>
            <a:ext cx="45069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 = </a:t>
            </a:r>
            <a:r>
              <a:rPr lang="en-US" sz="3200" b="1" dirty="0" err="1">
                <a:solidFill>
                  <a:srgbClr val="FFFF00"/>
                </a:solidFill>
                <a:latin typeface="Arial Black" charset="0"/>
              </a:rPr>
              <a:t>Người</a:t>
            </a:r>
            <a:r>
              <a:rPr lang="en-US" sz="3200" b="1" dirty="0">
                <a:solidFill>
                  <a:srgbClr val="FFFF00"/>
                </a:solidFill>
                <a:latin typeface="Arial Black" charset="0"/>
              </a:rPr>
              <a:t> </a:t>
            </a:r>
            <a:r>
              <a:rPr lang="en-US" sz="3200" b="1" dirty="0" err="1">
                <a:solidFill>
                  <a:srgbClr val="FFFF00"/>
                </a:solidFill>
                <a:latin typeface="Arial Black" charset="0"/>
              </a:rPr>
              <a:t>Phạm</a:t>
            </a:r>
            <a:r>
              <a:rPr lang="en-US" sz="3200" b="1" dirty="0">
                <a:solidFill>
                  <a:srgbClr val="FFFF00"/>
                </a:solidFill>
                <a:latin typeface="Arial Black" charset="0"/>
              </a:rPr>
              <a:t> </a:t>
            </a:r>
            <a:r>
              <a:rPr lang="en-US" sz="3200" b="1" dirty="0" err="1">
                <a:solidFill>
                  <a:srgbClr val="FFFF00"/>
                </a:solidFill>
                <a:latin typeface="Arial Black" charset="0"/>
              </a:rPr>
              <a:t>Lỗi</a:t>
            </a:r>
            <a:endParaRPr lang="en-US" dirty="0">
              <a:solidFill>
                <a:srgbClr val="FFFF00"/>
              </a:solidFill>
              <a:latin typeface="Arial" charset="0"/>
            </a:endParaRPr>
          </a:p>
        </p:txBody>
      </p:sp>
      <p:sp>
        <p:nvSpPr>
          <p:cNvPr id="969733" name="Text Box 5">
            <a:extLst>
              <a:ext uri="{FF2B5EF4-FFF2-40B4-BE49-F238E27FC236}">
                <a16:creationId xmlns:a16="http://schemas.microsoft.com/office/drawing/2014/main" id="{9A4D5A7B-5624-2A4C-BBCB-E14DC8BDF702}"/>
              </a:ext>
            </a:extLst>
          </p:cNvPr>
          <p:cNvSpPr txBox="1">
            <a:spLocks noChangeArrowheads="1"/>
          </p:cNvSpPr>
          <p:nvPr/>
        </p:nvSpPr>
        <p:spPr bwMode="auto">
          <a:xfrm>
            <a:off x="2057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BBE0E3"/>
                </a:solidFill>
                <a:latin typeface="Arial Black" charset="0"/>
              </a:rPr>
              <a:t>T</a:t>
            </a:r>
            <a:endParaRPr lang="en-US" dirty="0">
              <a:solidFill>
                <a:srgbClr val="BBE0E3"/>
              </a:solidFill>
              <a:latin typeface="Arial" charset="0"/>
            </a:endParaRPr>
          </a:p>
        </p:txBody>
      </p:sp>
      <p:sp>
        <p:nvSpPr>
          <p:cNvPr id="969734" name="Text Box 6">
            <a:extLst>
              <a:ext uri="{FF2B5EF4-FFF2-40B4-BE49-F238E27FC236}">
                <a16:creationId xmlns:a16="http://schemas.microsoft.com/office/drawing/2014/main" id="{3A431285-73C1-6342-9EBE-289EC5ED8730}"/>
              </a:ext>
            </a:extLst>
          </p:cNvPr>
          <p:cNvSpPr txBox="1">
            <a:spLocks noChangeArrowheads="1"/>
          </p:cNvSpPr>
          <p:nvPr/>
        </p:nvSpPr>
        <p:spPr bwMode="auto">
          <a:xfrm>
            <a:off x="152400" y="6192838"/>
            <a:ext cx="3498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a:solidFill>
                  <a:srgbClr val="FFFFFF"/>
                </a:solidFill>
                <a:latin typeface="Arial Black" panose="020B0604020202020204" pitchFamily="34" charset="0"/>
              </a:rPr>
              <a:t>T = Thành viên</a:t>
            </a:r>
            <a:endParaRPr lang="en-US" altLang="en-US">
              <a:solidFill>
                <a:srgbClr val="BBE0E3"/>
              </a:solidFill>
              <a:latin typeface="Arial" panose="020B0604020202020204" pitchFamily="34" charset="0"/>
            </a:endParaRPr>
          </a:p>
        </p:txBody>
      </p:sp>
      <p:sp>
        <p:nvSpPr>
          <p:cNvPr id="969735" name="Text Box 7">
            <a:extLst>
              <a:ext uri="{FF2B5EF4-FFF2-40B4-BE49-F238E27FC236}">
                <a16:creationId xmlns:a16="http://schemas.microsoft.com/office/drawing/2014/main" id="{FB5A2182-EB4E-5D45-9D86-59326813B784}"/>
              </a:ext>
            </a:extLst>
          </p:cNvPr>
          <p:cNvSpPr txBox="1">
            <a:spLocks noChangeArrowheads="1"/>
          </p:cNvSpPr>
          <p:nvPr/>
        </p:nvSpPr>
        <p:spPr bwMode="auto">
          <a:xfrm>
            <a:off x="2362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36" name="Text Box 8">
            <a:extLst>
              <a:ext uri="{FF2B5EF4-FFF2-40B4-BE49-F238E27FC236}">
                <a16:creationId xmlns:a16="http://schemas.microsoft.com/office/drawing/2014/main" id="{A1D3154D-9E52-0046-BBC0-F3545DF6BFB7}"/>
              </a:ext>
            </a:extLst>
          </p:cNvPr>
          <p:cNvSpPr txBox="1">
            <a:spLocks noChangeArrowheads="1"/>
          </p:cNvSpPr>
          <p:nvPr/>
        </p:nvSpPr>
        <p:spPr bwMode="auto">
          <a:xfrm>
            <a:off x="3276600" y="4267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37" name="Text Box 9">
            <a:extLst>
              <a:ext uri="{FF2B5EF4-FFF2-40B4-BE49-F238E27FC236}">
                <a16:creationId xmlns:a16="http://schemas.microsoft.com/office/drawing/2014/main" id="{1C649A4A-5801-354D-B1C5-937B28501E3F}"/>
              </a:ext>
            </a:extLst>
          </p:cNvPr>
          <p:cNvSpPr txBox="1">
            <a:spLocks noChangeArrowheads="1"/>
          </p:cNvSpPr>
          <p:nvPr/>
        </p:nvSpPr>
        <p:spPr bwMode="auto">
          <a:xfrm>
            <a:off x="4191000" y="4114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38" name="Text Box 10">
            <a:extLst>
              <a:ext uri="{FF2B5EF4-FFF2-40B4-BE49-F238E27FC236}">
                <a16:creationId xmlns:a16="http://schemas.microsoft.com/office/drawing/2014/main" id="{9A0978B3-12EB-5E4F-BEF6-1529DDAC058F}"/>
              </a:ext>
            </a:extLst>
          </p:cNvPr>
          <p:cNvSpPr txBox="1">
            <a:spLocks noChangeArrowheads="1"/>
          </p:cNvSpPr>
          <p:nvPr/>
        </p:nvSpPr>
        <p:spPr bwMode="auto">
          <a:xfrm>
            <a:off x="4800600" y="3276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39" name="Text Box 11">
            <a:extLst>
              <a:ext uri="{FF2B5EF4-FFF2-40B4-BE49-F238E27FC236}">
                <a16:creationId xmlns:a16="http://schemas.microsoft.com/office/drawing/2014/main" id="{0125D963-18EB-404B-B8DC-00A297D81376}"/>
              </a:ext>
            </a:extLst>
          </p:cNvPr>
          <p:cNvSpPr txBox="1">
            <a:spLocks noChangeArrowheads="1"/>
          </p:cNvSpPr>
          <p:nvPr/>
        </p:nvSpPr>
        <p:spPr bwMode="auto">
          <a:xfrm>
            <a:off x="39624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0" name="Text Box 12">
            <a:extLst>
              <a:ext uri="{FF2B5EF4-FFF2-40B4-BE49-F238E27FC236}">
                <a16:creationId xmlns:a16="http://schemas.microsoft.com/office/drawing/2014/main" id="{7009C284-E148-0B46-9FED-39FE79727988}"/>
              </a:ext>
            </a:extLst>
          </p:cNvPr>
          <p:cNvSpPr txBox="1">
            <a:spLocks noChangeArrowheads="1"/>
          </p:cNvSpPr>
          <p:nvPr/>
        </p:nvSpPr>
        <p:spPr bwMode="auto">
          <a:xfrm>
            <a:off x="19050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1" name="Text Box 13">
            <a:extLst>
              <a:ext uri="{FF2B5EF4-FFF2-40B4-BE49-F238E27FC236}">
                <a16:creationId xmlns:a16="http://schemas.microsoft.com/office/drawing/2014/main" id="{F0870E00-2AB3-304D-BCF9-B10F3BF9FBC1}"/>
              </a:ext>
            </a:extLst>
          </p:cNvPr>
          <p:cNvSpPr txBox="1">
            <a:spLocks noChangeArrowheads="1"/>
          </p:cNvSpPr>
          <p:nvPr/>
        </p:nvSpPr>
        <p:spPr bwMode="auto">
          <a:xfrm>
            <a:off x="838200"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2" name="Text Box 14">
            <a:extLst>
              <a:ext uri="{FF2B5EF4-FFF2-40B4-BE49-F238E27FC236}">
                <a16:creationId xmlns:a16="http://schemas.microsoft.com/office/drawing/2014/main" id="{796FB6DA-4FF0-5B44-8581-BEC2CD2A8142}"/>
              </a:ext>
            </a:extLst>
          </p:cNvPr>
          <p:cNvSpPr txBox="1">
            <a:spLocks noChangeArrowheads="1"/>
          </p:cNvSpPr>
          <p:nvPr/>
        </p:nvSpPr>
        <p:spPr bwMode="auto">
          <a:xfrm>
            <a:off x="1752600" y="3810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3" name="Text Box 15">
            <a:extLst>
              <a:ext uri="{FF2B5EF4-FFF2-40B4-BE49-F238E27FC236}">
                <a16:creationId xmlns:a16="http://schemas.microsoft.com/office/drawing/2014/main" id="{9574FE66-44EA-4445-BA19-6D15D1BFA2C5}"/>
              </a:ext>
            </a:extLst>
          </p:cNvPr>
          <p:cNvSpPr txBox="1">
            <a:spLocks noChangeArrowheads="1"/>
          </p:cNvSpPr>
          <p:nvPr/>
        </p:nvSpPr>
        <p:spPr bwMode="auto">
          <a:xfrm>
            <a:off x="2784475" y="2514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4" name="Text Box 16">
            <a:extLst>
              <a:ext uri="{FF2B5EF4-FFF2-40B4-BE49-F238E27FC236}">
                <a16:creationId xmlns:a16="http://schemas.microsoft.com/office/drawing/2014/main" id="{8EFFDAB9-4304-F04D-96C1-E8BD2705875E}"/>
              </a:ext>
            </a:extLst>
          </p:cNvPr>
          <p:cNvSpPr txBox="1">
            <a:spLocks noChangeArrowheads="1"/>
          </p:cNvSpPr>
          <p:nvPr/>
        </p:nvSpPr>
        <p:spPr bwMode="auto">
          <a:xfrm>
            <a:off x="35814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5" name="Text Box 17">
            <a:extLst>
              <a:ext uri="{FF2B5EF4-FFF2-40B4-BE49-F238E27FC236}">
                <a16:creationId xmlns:a16="http://schemas.microsoft.com/office/drawing/2014/main" id="{C2EA2D47-46F8-1D44-864F-5AA2E0B7BFA0}"/>
              </a:ext>
            </a:extLst>
          </p:cNvPr>
          <p:cNvSpPr txBox="1">
            <a:spLocks noChangeArrowheads="1"/>
          </p:cNvSpPr>
          <p:nvPr/>
        </p:nvSpPr>
        <p:spPr bwMode="auto">
          <a:xfrm>
            <a:off x="2743200" y="1752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6" name="Text Box 18">
            <a:extLst>
              <a:ext uri="{FF2B5EF4-FFF2-40B4-BE49-F238E27FC236}">
                <a16:creationId xmlns:a16="http://schemas.microsoft.com/office/drawing/2014/main" id="{36EBB826-EFE6-4641-8C63-EE7C92435C98}"/>
              </a:ext>
            </a:extLst>
          </p:cNvPr>
          <p:cNvSpPr txBox="1">
            <a:spLocks noChangeArrowheads="1"/>
          </p:cNvSpPr>
          <p:nvPr/>
        </p:nvSpPr>
        <p:spPr bwMode="auto">
          <a:xfrm>
            <a:off x="4724400" y="2743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7" name="Text Box 19">
            <a:extLst>
              <a:ext uri="{FF2B5EF4-FFF2-40B4-BE49-F238E27FC236}">
                <a16:creationId xmlns:a16="http://schemas.microsoft.com/office/drawing/2014/main" id="{FB2694BC-DCAE-7A41-B93B-18D7C248E818}"/>
              </a:ext>
            </a:extLst>
          </p:cNvPr>
          <p:cNvSpPr txBox="1">
            <a:spLocks noChangeArrowheads="1"/>
          </p:cNvSpPr>
          <p:nvPr/>
        </p:nvSpPr>
        <p:spPr bwMode="auto">
          <a:xfrm>
            <a:off x="5029200" y="3962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8" name="Text Box 20">
            <a:extLst>
              <a:ext uri="{FF2B5EF4-FFF2-40B4-BE49-F238E27FC236}">
                <a16:creationId xmlns:a16="http://schemas.microsoft.com/office/drawing/2014/main" id="{C8069580-E5D9-E54C-891C-5A9332B754A4}"/>
              </a:ext>
            </a:extLst>
          </p:cNvPr>
          <p:cNvSpPr txBox="1">
            <a:spLocks noChangeArrowheads="1"/>
          </p:cNvSpPr>
          <p:nvPr/>
        </p:nvSpPr>
        <p:spPr bwMode="auto">
          <a:xfrm>
            <a:off x="5867400" y="3886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49" name="Text Box 21">
            <a:extLst>
              <a:ext uri="{FF2B5EF4-FFF2-40B4-BE49-F238E27FC236}">
                <a16:creationId xmlns:a16="http://schemas.microsoft.com/office/drawing/2014/main" id="{F99BBB9D-4773-3445-AFA6-1120E1585DC8}"/>
              </a:ext>
            </a:extLst>
          </p:cNvPr>
          <p:cNvSpPr txBox="1">
            <a:spLocks noChangeArrowheads="1"/>
          </p:cNvSpPr>
          <p:nvPr/>
        </p:nvSpPr>
        <p:spPr bwMode="auto">
          <a:xfrm>
            <a:off x="67818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0" name="Text Box 22">
            <a:extLst>
              <a:ext uri="{FF2B5EF4-FFF2-40B4-BE49-F238E27FC236}">
                <a16:creationId xmlns:a16="http://schemas.microsoft.com/office/drawing/2014/main" id="{0178E5DD-D5B5-2B4A-824F-3886870F3F5D}"/>
              </a:ext>
            </a:extLst>
          </p:cNvPr>
          <p:cNvSpPr txBox="1">
            <a:spLocks noChangeArrowheads="1"/>
          </p:cNvSpPr>
          <p:nvPr/>
        </p:nvSpPr>
        <p:spPr bwMode="auto">
          <a:xfrm>
            <a:off x="7391400" y="28956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1" name="Text Box 23">
            <a:extLst>
              <a:ext uri="{FF2B5EF4-FFF2-40B4-BE49-F238E27FC236}">
                <a16:creationId xmlns:a16="http://schemas.microsoft.com/office/drawing/2014/main" id="{87E66ACC-5EDF-4A44-AE63-FA038770BA34}"/>
              </a:ext>
            </a:extLst>
          </p:cNvPr>
          <p:cNvSpPr txBox="1">
            <a:spLocks noChangeArrowheads="1"/>
          </p:cNvSpPr>
          <p:nvPr/>
        </p:nvSpPr>
        <p:spPr bwMode="auto">
          <a:xfrm>
            <a:off x="6553200" y="2667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2" name="Text Box 24">
            <a:extLst>
              <a:ext uri="{FF2B5EF4-FFF2-40B4-BE49-F238E27FC236}">
                <a16:creationId xmlns:a16="http://schemas.microsoft.com/office/drawing/2014/main" id="{872671FE-D0F7-3D43-A244-2C0F40C84B97}"/>
              </a:ext>
            </a:extLst>
          </p:cNvPr>
          <p:cNvSpPr txBox="1">
            <a:spLocks noChangeArrowheads="1"/>
          </p:cNvSpPr>
          <p:nvPr/>
        </p:nvSpPr>
        <p:spPr bwMode="auto">
          <a:xfrm>
            <a:off x="4648200" y="2057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3" name="Text Box 25">
            <a:extLst>
              <a:ext uri="{FF2B5EF4-FFF2-40B4-BE49-F238E27FC236}">
                <a16:creationId xmlns:a16="http://schemas.microsoft.com/office/drawing/2014/main" id="{096C3D89-E0B2-CF4D-8C53-B6737C5CE545}"/>
              </a:ext>
            </a:extLst>
          </p:cNvPr>
          <p:cNvSpPr txBox="1">
            <a:spLocks noChangeArrowheads="1"/>
          </p:cNvSpPr>
          <p:nvPr/>
        </p:nvSpPr>
        <p:spPr bwMode="auto">
          <a:xfrm>
            <a:off x="5181600" y="2438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4" name="Text Box 26">
            <a:extLst>
              <a:ext uri="{FF2B5EF4-FFF2-40B4-BE49-F238E27FC236}">
                <a16:creationId xmlns:a16="http://schemas.microsoft.com/office/drawing/2014/main" id="{4748A905-7237-B34D-959F-84B76596575B}"/>
              </a:ext>
            </a:extLst>
          </p:cNvPr>
          <p:cNvSpPr txBox="1">
            <a:spLocks noChangeArrowheads="1"/>
          </p:cNvSpPr>
          <p:nvPr/>
        </p:nvSpPr>
        <p:spPr bwMode="auto">
          <a:xfrm>
            <a:off x="5638800" y="3200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5" name="Text Box 27">
            <a:extLst>
              <a:ext uri="{FF2B5EF4-FFF2-40B4-BE49-F238E27FC236}">
                <a16:creationId xmlns:a16="http://schemas.microsoft.com/office/drawing/2014/main" id="{B4EB220C-4B80-0049-9D43-7547EED3B841}"/>
              </a:ext>
            </a:extLst>
          </p:cNvPr>
          <p:cNvSpPr txBox="1">
            <a:spLocks noChangeArrowheads="1"/>
          </p:cNvSpPr>
          <p:nvPr/>
        </p:nvSpPr>
        <p:spPr bwMode="auto">
          <a:xfrm>
            <a:off x="6553200" y="30480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6" name="Text Box 28">
            <a:extLst>
              <a:ext uri="{FF2B5EF4-FFF2-40B4-BE49-F238E27FC236}">
                <a16:creationId xmlns:a16="http://schemas.microsoft.com/office/drawing/2014/main" id="{E23A5724-CEE6-5744-A812-B9B917EB4862}"/>
              </a:ext>
            </a:extLst>
          </p:cNvPr>
          <p:cNvSpPr txBox="1">
            <a:spLocks noChangeArrowheads="1"/>
          </p:cNvSpPr>
          <p:nvPr/>
        </p:nvSpPr>
        <p:spPr bwMode="auto">
          <a:xfrm>
            <a:off x="62484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7" name="Text Box 29">
            <a:extLst>
              <a:ext uri="{FF2B5EF4-FFF2-40B4-BE49-F238E27FC236}">
                <a16:creationId xmlns:a16="http://schemas.microsoft.com/office/drawing/2014/main" id="{1A83B266-BDE1-1341-8E96-8895FA532588}"/>
              </a:ext>
            </a:extLst>
          </p:cNvPr>
          <p:cNvSpPr txBox="1">
            <a:spLocks noChangeArrowheads="1"/>
          </p:cNvSpPr>
          <p:nvPr/>
        </p:nvSpPr>
        <p:spPr bwMode="auto">
          <a:xfrm>
            <a:off x="6324600" y="1981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8" name="Text Box 30">
            <a:extLst>
              <a:ext uri="{FF2B5EF4-FFF2-40B4-BE49-F238E27FC236}">
                <a16:creationId xmlns:a16="http://schemas.microsoft.com/office/drawing/2014/main" id="{8F89E04E-6898-CA40-9A59-9C37BD3D54E5}"/>
              </a:ext>
            </a:extLst>
          </p:cNvPr>
          <p:cNvSpPr txBox="1">
            <a:spLocks noChangeArrowheads="1"/>
          </p:cNvSpPr>
          <p:nvPr/>
        </p:nvSpPr>
        <p:spPr bwMode="auto">
          <a:xfrm>
            <a:off x="3810000" y="47244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59" name="Text Box 31">
            <a:extLst>
              <a:ext uri="{FF2B5EF4-FFF2-40B4-BE49-F238E27FC236}">
                <a16:creationId xmlns:a16="http://schemas.microsoft.com/office/drawing/2014/main" id="{43F97EB6-8D76-9443-9C4C-D27293236A62}"/>
              </a:ext>
            </a:extLst>
          </p:cNvPr>
          <p:cNvSpPr txBox="1">
            <a:spLocks noChangeArrowheads="1"/>
          </p:cNvSpPr>
          <p:nvPr/>
        </p:nvSpPr>
        <p:spPr bwMode="auto">
          <a:xfrm>
            <a:off x="2590800" y="46482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60" name="Text Box 32">
            <a:extLst>
              <a:ext uri="{FF2B5EF4-FFF2-40B4-BE49-F238E27FC236}">
                <a16:creationId xmlns:a16="http://schemas.microsoft.com/office/drawing/2014/main" id="{B2A852D2-98C7-364A-A6B8-D9530E3570CF}"/>
              </a:ext>
            </a:extLst>
          </p:cNvPr>
          <p:cNvSpPr txBox="1">
            <a:spLocks noChangeArrowheads="1"/>
          </p:cNvSpPr>
          <p:nvPr/>
        </p:nvSpPr>
        <p:spPr bwMode="auto">
          <a:xfrm>
            <a:off x="914400" y="3733800"/>
            <a:ext cx="48101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FF"/>
                </a:solidFill>
                <a:latin typeface="Arial Black" charset="0"/>
              </a:rPr>
              <a:t>T</a:t>
            </a:r>
            <a:endParaRPr lang="en-US" dirty="0">
              <a:solidFill>
                <a:srgbClr val="BBE0E3"/>
              </a:solidFill>
              <a:latin typeface="Arial" charset="0"/>
            </a:endParaRPr>
          </a:p>
        </p:txBody>
      </p:sp>
      <p:sp>
        <p:nvSpPr>
          <p:cNvPr id="969765" name="Line 37">
            <a:extLst>
              <a:ext uri="{FF2B5EF4-FFF2-40B4-BE49-F238E27FC236}">
                <a16:creationId xmlns:a16="http://schemas.microsoft.com/office/drawing/2014/main" id="{3F64D245-2267-E246-8A7F-A9AFE349DDAC}"/>
              </a:ext>
            </a:extLst>
          </p:cNvPr>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latin typeface="Times New Roman" charset="0"/>
              <a:ea typeface="ＭＳ Ｐゴシック" charset="0"/>
            </a:endParaRPr>
          </a:p>
        </p:txBody>
      </p:sp>
      <p:sp>
        <p:nvSpPr>
          <p:cNvPr id="56354" name="Oval 38">
            <a:extLst>
              <a:ext uri="{FF2B5EF4-FFF2-40B4-BE49-F238E27FC236}">
                <a16:creationId xmlns:a16="http://schemas.microsoft.com/office/drawing/2014/main" id="{0FBD642B-C587-CC40-B550-CBE66C415676}"/>
              </a:ext>
            </a:extLst>
          </p:cNvPr>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BBE0E3"/>
              </a:solidFill>
              <a:latin typeface="Arial" charset="0"/>
              <a:ea typeface="ＭＳ Ｐゴシック" charset="0"/>
            </a:endParaRPr>
          </a:p>
        </p:txBody>
      </p:sp>
      <p:sp>
        <p:nvSpPr>
          <p:cNvPr id="969767" name="Text Box 39">
            <a:extLst>
              <a:ext uri="{FF2B5EF4-FFF2-40B4-BE49-F238E27FC236}">
                <a16:creationId xmlns:a16="http://schemas.microsoft.com/office/drawing/2014/main" id="{ECBE6FA1-542D-5946-B868-C90D7C6B610C}"/>
              </a:ext>
            </a:extLst>
          </p:cNvPr>
          <p:cNvSpPr txBox="1">
            <a:spLocks noChangeArrowheads="1"/>
          </p:cNvSpPr>
          <p:nvPr/>
        </p:nvSpPr>
        <p:spPr bwMode="auto">
          <a:xfrm>
            <a:off x="5618163" y="6269038"/>
            <a:ext cx="481012"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sz="3200" b="1" dirty="0">
                <a:solidFill>
                  <a:srgbClr val="FFFF00"/>
                </a:solidFill>
                <a:latin typeface="Arial Black" charset="0"/>
              </a:rPr>
              <a:t>P</a:t>
            </a:r>
            <a:endParaRPr lang="en-US" dirty="0">
              <a:solidFill>
                <a:srgbClr val="FFFF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NOT to Discipline</a:t>
            </a: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07203"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EXCOMMUNICATE !</a:t>
            </a:r>
            <a:endPar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44138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to Discipline Him/Her</a:t>
            </a: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fr-FR"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refer to him/her as a Christian.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Evangelize this person.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fr-FR"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let him/her take the Lord</a:t>
            </a:r>
            <a:r>
              <a:rPr kumimoji="0" lang="fr-FR"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s Supper.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the person from membership.</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this person from church roles.</a:t>
            </a:r>
          </a:p>
        </p:txBody>
      </p:sp>
      <p:sp>
        <p:nvSpPr>
          <p:cNvPr id="1131527" name="Text Box 7"/>
          <p:cNvSpPr txBox="1">
            <a:spLocks noChangeArrowheads="1"/>
          </p:cNvSpPr>
          <p:nvPr/>
        </p:nvSpPr>
        <p:spPr bwMode="auto">
          <a:xfrm>
            <a:off x="88900" y="4494213"/>
            <a:ext cx="736342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ru-RU"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Deliver over to Satan</a:t>
            </a:r>
            <a:r>
              <a:rPr kumimoji="0" lang="ru-RU"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 one in sex sin </a:t>
            </a:r>
            <a:b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(1 Cor. 5:5).</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fr-FR"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 eat with him/her (1 Cor. 5:11).</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09259"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60"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Worse</a:t>
              </a:r>
            </a:p>
          </p:txBody>
        </p:sp>
      </p:grpSp>
      <p:pic>
        <p:nvPicPr>
          <p:cNvPr id="309254"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327025"/>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09257"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8"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Unbeliever</a:t>
              </a:r>
            </a:p>
          </p:txBody>
        </p:sp>
      </p:grpSp>
      <p:sp>
        <p:nvSpPr>
          <p:cNvPr id="309256" name="Text Box 15"/>
          <p:cNvSpPr txBox="1">
            <a:spLocks noChangeArrowheads="1"/>
          </p:cNvSpPr>
          <p:nvPr/>
        </p:nvSpPr>
        <p:spPr bwMode="auto">
          <a:xfrm>
            <a:off x="8388350" y="44450"/>
            <a:ext cx="714375"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34d</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44404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1526">
                                            <p:txEl>
                                              <p:pRg st="0" end="0"/>
                                            </p:txEl>
                                          </p:spTgt>
                                        </p:tgtEl>
                                        <p:attrNameLst>
                                          <p:attrName>style.visibility</p:attrName>
                                        </p:attrNameLst>
                                      </p:cBhvr>
                                      <p:to>
                                        <p:strVal val="visible"/>
                                      </p:to>
                                    </p:set>
                                    <p:animEffect transition="in" filter="wipe(left)">
                                      <p:cBhvr>
                                        <p:cTn id="7" dur="500"/>
                                        <p:tgtEl>
                                          <p:spTgt spid="1131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1" end="1"/>
                                            </p:txEl>
                                          </p:spTgt>
                                        </p:tgtEl>
                                        <p:attrNameLst>
                                          <p:attrName>style.visibility</p:attrName>
                                        </p:attrNameLst>
                                      </p:cBhvr>
                                      <p:to>
                                        <p:strVal val="visible"/>
                                      </p:to>
                                    </p:set>
                                    <p:animEffect transition="in" filter="wipe(left)">
                                      <p:cBhvr>
                                        <p:cTn id="12" dur="500"/>
                                        <p:tgtEl>
                                          <p:spTgt spid="1131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2" end="2"/>
                                            </p:txEl>
                                          </p:spTgt>
                                        </p:tgtEl>
                                        <p:attrNameLst>
                                          <p:attrName>style.visibility</p:attrName>
                                        </p:attrNameLst>
                                      </p:cBhvr>
                                      <p:to>
                                        <p:strVal val="visible"/>
                                      </p:to>
                                    </p:set>
                                    <p:animEffect transition="in" filter="wipe(left)">
                                      <p:cBhvr>
                                        <p:cTn id="17" dur="500"/>
                                        <p:tgtEl>
                                          <p:spTgt spid="11315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3" end="3"/>
                                            </p:txEl>
                                          </p:spTgt>
                                        </p:tgtEl>
                                        <p:attrNameLst>
                                          <p:attrName>style.visibility</p:attrName>
                                        </p:attrNameLst>
                                      </p:cBhvr>
                                      <p:to>
                                        <p:strVal val="visible"/>
                                      </p:to>
                                    </p:set>
                                    <p:animEffect transition="in" filter="wipe(left)">
                                      <p:cBhvr>
                                        <p:cTn id="22" dur="500"/>
                                        <p:tgtEl>
                                          <p:spTgt spid="113152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4" end="4"/>
                                            </p:txEl>
                                          </p:spTgt>
                                        </p:tgtEl>
                                        <p:attrNameLst>
                                          <p:attrName>style.visibility</p:attrName>
                                        </p:attrNameLst>
                                      </p:cBhvr>
                                      <p:to>
                                        <p:strVal val="visible"/>
                                      </p:to>
                                    </p:set>
                                    <p:animEffect transition="in" filter="wipe(left)">
                                      <p:cBhvr>
                                        <p:cTn id="27" dur="500"/>
                                        <p:tgtEl>
                                          <p:spTgt spid="113152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85392A09-A63C-1F4B-A9B3-8C4A2EF4187E}"/>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274" name="Rectangle 2">
            <a:extLst>
              <a:ext uri="{FF2B5EF4-FFF2-40B4-BE49-F238E27FC236}">
                <a16:creationId xmlns:a16="http://schemas.microsoft.com/office/drawing/2014/main" id="{F254A041-3AE0-3440-BA24-F634E4366B4D}"/>
              </a:ext>
            </a:extLst>
          </p:cNvPr>
          <p:cNvSpPr>
            <a:spLocks noGrp="1" noChangeArrowheads="1"/>
          </p:cNvSpPr>
          <p:nvPr>
            <p:ph type="title" idx="4294967295"/>
          </p:nvPr>
        </p:nvSpPr>
        <p:spPr>
          <a:xfrm>
            <a:off x="1066800" y="381000"/>
            <a:ext cx="3360738" cy="4848225"/>
          </a:xfrm>
        </p:spPr>
        <p:txBody>
          <a:bodyPr/>
          <a:lstStyle/>
          <a:p>
            <a:pPr algn="ctr" eaLnBrk="1" hangingPunct="1"/>
            <a:r>
              <a:rPr lang="en-US" altLang="en-US" b="1">
                <a:latin typeface="Arial" panose="020B0604020202020204" pitchFamily="34" charset="0"/>
              </a:rPr>
              <a:t>The Point of Verses 15-17</a:t>
            </a:r>
            <a:endParaRPr lang="en-US" altLang="en-US"/>
          </a:p>
        </p:txBody>
      </p:sp>
      <p:pic>
        <p:nvPicPr>
          <p:cNvPr id="182275" name="Picture 1" descr="reconciliation.jpg">
            <a:extLst>
              <a:ext uri="{FF2B5EF4-FFF2-40B4-BE49-F238E27FC236}">
                <a16:creationId xmlns:a16="http://schemas.microsoft.com/office/drawing/2014/main" id="{32D5E3C5-1EAC-714A-AC8E-E762A09883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3">
            <a:extLst>
              <a:ext uri="{FF2B5EF4-FFF2-40B4-BE49-F238E27FC236}">
                <a16:creationId xmlns:a16="http://schemas.microsoft.com/office/drawing/2014/main" id="{752C112E-7B3C-5441-8509-8C5742C83E84}"/>
              </a:ext>
            </a:extLst>
          </p:cNvPr>
          <p:cNvSpPr txBox="1">
            <a:spLocks noChangeArrowheads="1"/>
          </p:cNvSpPr>
          <p:nvPr/>
        </p:nvSpPr>
        <p:spPr bwMode="auto">
          <a:xfrm>
            <a:off x="4427538" y="163513"/>
            <a:ext cx="4500562"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Cách Đức Chúa Trời phục hồi tín hữu phạm tội là giữ vấn đề </a:t>
            </a:r>
            <a:r>
              <a:rPr kumimoji="0" lang="en-US" altLang="en-US" sz="4800" b="1" i="0" u="sng" strike="noStrike" kern="1200" cap="none" spc="0" normalizeH="0" baseline="0" noProof="0">
                <a:ln>
                  <a:noFill/>
                </a:ln>
                <a:solidFill>
                  <a:srgbClr val="146225"/>
                </a:solidFill>
                <a:effectLst/>
                <a:uLnTx/>
                <a:uFillTx/>
                <a:latin typeface="Arial" panose="020B0604020202020204" pitchFamily="34" charset="0"/>
                <a:ea typeface="ＭＳ Ｐゴシック" panose="020B0600070205080204" pitchFamily="34" charset="-128"/>
                <a:cs typeface="+mn-cs"/>
              </a:rPr>
              <a:t>riêng tư</a:t>
            </a:r>
            <a:r>
              <a:rPr kumimoji="0" lang="en-US" altLang="ja-JP" sz="4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tối đa mức có thể (15-17).</a:t>
            </a:r>
            <a:r>
              <a:rPr kumimoji="0" lang="en-US" altLang="ja-JP" sz="4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859155051"/>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6860F83-34B5-C24E-A2B3-8A478833BB95}"/>
              </a:ext>
            </a:extLst>
          </p:cNvPr>
          <p:cNvSpPr>
            <a:spLocks noGrp="1" noChangeArrowheads="1"/>
          </p:cNvSpPr>
          <p:nvPr>
            <p:ph type="ctrTitle"/>
          </p:nvPr>
        </p:nvSpPr>
        <p:spPr>
          <a:xfrm>
            <a:off x="0" y="152400"/>
            <a:ext cx="8077200" cy="1828800"/>
          </a:xfrm>
        </p:spPr>
        <p:txBody>
          <a:bodyPr/>
          <a:lstStyle/>
          <a:p>
            <a:pPr eaLnBrk="1" hangingPunct="1"/>
            <a:r>
              <a:rPr lang="en-US" altLang="en-US" sz="4800" b="1"/>
              <a:t>Quá Trình 4 bước </a:t>
            </a:r>
            <a:br>
              <a:rPr lang="en-US" altLang="en-US" sz="4800" b="1"/>
            </a:br>
            <a:r>
              <a:rPr lang="en-US" altLang="en-US" sz="4800" b="1"/>
              <a:t>của Đức Chúa Trời …</a:t>
            </a:r>
            <a:endParaRPr lang="en-US" altLang="en-US" sz="4800"/>
          </a:p>
        </p:txBody>
      </p:sp>
      <p:sp>
        <p:nvSpPr>
          <p:cNvPr id="126978" name="AutoShape 6">
            <a:extLst>
              <a:ext uri="{FF2B5EF4-FFF2-40B4-BE49-F238E27FC236}">
                <a16:creationId xmlns:a16="http://schemas.microsoft.com/office/drawing/2014/main" id="{F23B7B51-0E57-CE48-9D37-1C64E2A48D73}"/>
              </a:ext>
            </a:extLst>
          </p:cNvPr>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a:solidFill>
                <a:srgbClr val="000000"/>
              </a:solidFill>
              <a:latin typeface="Arial" panose="020B0604020202020204" pitchFamily="34" charset="0"/>
            </a:endParaRPr>
          </a:p>
        </p:txBody>
      </p:sp>
      <p:sp>
        <p:nvSpPr>
          <p:cNvPr id="1075208" name="Text Box 8">
            <a:extLst>
              <a:ext uri="{FF2B5EF4-FFF2-40B4-BE49-F238E27FC236}">
                <a16:creationId xmlns:a16="http://schemas.microsoft.com/office/drawing/2014/main" id="{E22EDB1F-DF8E-AD48-8B57-69A70C3C1D48}"/>
              </a:ext>
            </a:extLst>
          </p:cNvPr>
          <p:cNvSpPr txBox="1">
            <a:spLocks noChangeArrowheads="1"/>
          </p:cNvSpPr>
          <p:nvPr/>
        </p:nvSpPr>
        <p:spPr bwMode="auto">
          <a:xfrm>
            <a:off x="1676400" y="2947988"/>
            <a:ext cx="438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600" b="1">
                <a:solidFill>
                  <a:srgbClr val="FFFFFF"/>
                </a:solidFill>
                <a:latin typeface="Arial" charset="0"/>
              </a:rPr>
              <a:t>1</a:t>
            </a:r>
          </a:p>
        </p:txBody>
      </p:sp>
      <p:sp>
        <p:nvSpPr>
          <p:cNvPr id="1075209" name="Text Box 9">
            <a:extLst>
              <a:ext uri="{FF2B5EF4-FFF2-40B4-BE49-F238E27FC236}">
                <a16:creationId xmlns:a16="http://schemas.microsoft.com/office/drawing/2014/main" id="{200F3C81-9FDD-9E42-8E7D-BA025ADC0E95}"/>
              </a:ext>
            </a:extLst>
          </p:cNvPr>
          <p:cNvSpPr txBox="1">
            <a:spLocks noChangeArrowheads="1"/>
          </p:cNvSpPr>
          <p:nvPr/>
        </p:nvSpPr>
        <p:spPr bwMode="auto">
          <a:xfrm>
            <a:off x="2751138" y="2414588"/>
            <a:ext cx="933450" cy="1708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0600" b="1">
                <a:solidFill>
                  <a:srgbClr val="FFFFFF"/>
                </a:solidFill>
                <a:latin typeface="Arial" charset="0"/>
              </a:rPr>
              <a:t>2</a:t>
            </a:r>
          </a:p>
        </p:txBody>
      </p:sp>
      <p:sp>
        <p:nvSpPr>
          <p:cNvPr id="1075211" name="Text Box 11">
            <a:extLst>
              <a:ext uri="{FF2B5EF4-FFF2-40B4-BE49-F238E27FC236}">
                <a16:creationId xmlns:a16="http://schemas.microsoft.com/office/drawing/2014/main" id="{0DDD728F-F266-3642-8C3B-7D8D6335E8F7}"/>
              </a:ext>
            </a:extLst>
          </p:cNvPr>
          <p:cNvSpPr txBox="1">
            <a:spLocks noChangeArrowheads="1"/>
          </p:cNvSpPr>
          <p:nvPr/>
        </p:nvSpPr>
        <p:spPr bwMode="auto">
          <a:xfrm>
            <a:off x="4321175" y="1782763"/>
            <a:ext cx="1519238" cy="2971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8900" b="1">
                <a:solidFill>
                  <a:srgbClr val="FFFFFF"/>
                </a:solidFill>
                <a:latin typeface="Arial" charset="0"/>
              </a:rPr>
              <a:t>3</a:t>
            </a:r>
          </a:p>
        </p:txBody>
      </p:sp>
      <p:sp>
        <p:nvSpPr>
          <p:cNvPr id="1075212" name="Text Box 12">
            <a:extLst>
              <a:ext uri="{FF2B5EF4-FFF2-40B4-BE49-F238E27FC236}">
                <a16:creationId xmlns:a16="http://schemas.microsoft.com/office/drawing/2014/main" id="{63601EA4-32C2-1D4A-BCD3-C9053F2C5A4A}"/>
              </a:ext>
            </a:extLst>
          </p:cNvPr>
          <p:cNvSpPr txBox="1">
            <a:spLocks noChangeArrowheads="1"/>
          </p:cNvSpPr>
          <p:nvPr/>
        </p:nvSpPr>
        <p:spPr bwMode="auto">
          <a:xfrm>
            <a:off x="6477000" y="898525"/>
            <a:ext cx="2338388" cy="47402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0500" b="1">
                <a:solidFill>
                  <a:srgbClr val="FFFFFF"/>
                </a:solidFill>
                <a:latin typeface="Arial" charset="0"/>
              </a:rPr>
              <a:t>4</a:t>
            </a:r>
          </a:p>
        </p:txBody>
      </p:sp>
      <p:sp>
        <p:nvSpPr>
          <p:cNvPr id="126983" name="Rectangle 13">
            <a:extLst>
              <a:ext uri="{FF2B5EF4-FFF2-40B4-BE49-F238E27FC236}">
                <a16:creationId xmlns:a16="http://schemas.microsoft.com/office/drawing/2014/main" id="{58D789F6-2F49-4D45-9D50-5D2F74AE2844}"/>
              </a:ext>
            </a:extLst>
          </p:cNvPr>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4800" b="1">
                <a:solidFill>
                  <a:srgbClr val="333399"/>
                </a:solidFill>
                <a:latin typeface="Arial" panose="020B0604020202020204" pitchFamily="34" charset="0"/>
              </a:rPr>
              <a:t>…phơi bày vấn đề cho nhiều người hơn theo từng bước</a:t>
            </a:r>
          </a:p>
        </p:txBody>
      </p:sp>
    </p:spTree>
    <p:extLst>
      <p:ext uri="{BB962C8B-B14F-4D97-AF65-F5344CB8AC3E}">
        <p14:creationId xmlns:p14="http://schemas.microsoft.com/office/powerpoint/2010/main" val="3501929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conflicresolution.png">
            <a:extLst>
              <a:ext uri="{FF2B5EF4-FFF2-40B4-BE49-F238E27FC236}">
                <a16:creationId xmlns:a16="http://schemas.microsoft.com/office/drawing/2014/main" id="{0C918F39-1AB9-2E4C-948E-494629CE8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0" name="Rectangle 2">
            <a:extLst>
              <a:ext uri="{FF2B5EF4-FFF2-40B4-BE49-F238E27FC236}">
                <a16:creationId xmlns:a16="http://schemas.microsoft.com/office/drawing/2014/main" id="{2D74E860-58C2-704A-929C-39E5337762F0}"/>
              </a:ext>
            </a:extLst>
          </p:cNvPr>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r>
              <a:rPr lang="en-US" altLang="en-US" sz="3600" b="1" i="1">
                <a:solidFill>
                  <a:schemeClr val="bg1"/>
                </a:solidFill>
              </a:rPr>
              <a:t>Chuyển mạch sau khi hoàn tất YC I: Câu hỏi II của chúng ta được trả lời trong c.18-20:</a:t>
            </a:r>
            <a:r>
              <a:rPr lang="en-US" altLang="en-US" sz="3600" b="1" i="1">
                <a:solidFill>
                  <a:srgbClr val="FFFF43"/>
                </a:solidFill>
              </a:rPr>
              <a:t>Tại sao</a:t>
            </a:r>
            <a:r>
              <a:rPr lang="en-US" altLang="en-US" sz="3600" b="1">
                <a:solidFill>
                  <a:schemeClr val="bg1"/>
                </a:solidFill>
              </a:rPr>
              <a:t> chúng ta phục hồi </a:t>
            </a:r>
            <a:r>
              <a:rPr lang="vi-VN" altLang="en-US" sz="3600" b="1">
                <a:solidFill>
                  <a:schemeClr val="bg1"/>
                </a:solidFill>
              </a:rPr>
              <a:t>Cơ Đốc nhâ</a:t>
            </a:r>
            <a:r>
              <a:rPr lang="en-US" altLang="en-US" sz="3600" b="1">
                <a:solidFill>
                  <a:schemeClr val="bg1"/>
                </a:solidFill>
              </a:rPr>
              <a:t>n phạm tội cách phải lẽ?</a:t>
            </a:r>
            <a:endParaRPr lang="en-US" altLang="en-US" sz="3200" b="1">
              <a:solidFill>
                <a:schemeClr val="bg1"/>
              </a:solidFill>
              <a:latin typeface="Times New Roman" panose="02020603050405020304" pitchFamily="18" charset="0"/>
            </a:endParaRPr>
          </a:p>
        </p:txBody>
      </p:sp>
    </p:spTree>
    <p:extLst>
      <p:ext uri="{BB962C8B-B14F-4D97-AF65-F5344CB8AC3E}">
        <p14:creationId xmlns:p14="http://schemas.microsoft.com/office/powerpoint/2010/main" val="623266067"/>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1" descr="unitycooperation1-300x219.jpg">
            <a:extLst>
              <a:ext uri="{FF2B5EF4-FFF2-40B4-BE49-F238E27FC236}">
                <a16:creationId xmlns:a16="http://schemas.microsoft.com/office/drawing/2014/main" id="{B8C04B0D-D770-B640-9C0E-9D3E0F4A06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2">
            <a:extLst>
              <a:ext uri="{FF2B5EF4-FFF2-40B4-BE49-F238E27FC236}">
                <a16:creationId xmlns:a16="http://schemas.microsoft.com/office/drawing/2014/main" id="{10ED969E-DF79-0043-BA74-B2BF2B86A047}"/>
              </a:ext>
            </a:extLst>
          </p:cNvPr>
          <p:cNvSpPr>
            <a:spLocks noGrp="1" noChangeArrowheads="1"/>
          </p:cNvSpPr>
          <p:nvPr>
            <p:ph type="title" idx="4294967295"/>
          </p:nvPr>
        </p:nvSpPr>
        <p:spPr>
          <a:xfrm>
            <a:off x="2484438" y="1196975"/>
            <a:ext cx="4770437" cy="1895475"/>
          </a:xfrm>
        </p:spPr>
        <p:txBody>
          <a:bodyPr/>
          <a:lstStyle/>
          <a:p>
            <a:pPr algn="ctr" eaLnBrk="1" hangingPunct="1"/>
            <a:r>
              <a:rPr lang="vi-VN" altLang="en-US" b="1">
                <a:latin typeface="Arial" panose="020B0604020202020204" pitchFamily="34" charset="0"/>
              </a:rPr>
              <a:t>Các điểm của câu 18-20</a:t>
            </a:r>
            <a:endParaRPr lang="en-US" altLang="en-US"/>
          </a:p>
        </p:txBody>
      </p:sp>
      <p:sp>
        <p:nvSpPr>
          <p:cNvPr id="1078275" name="Text Box 3">
            <a:extLst>
              <a:ext uri="{FF2B5EF4-FFF2-40B4-BE49-F238E27FC236}">
                <a16:creationId xmlns:a16="http://schemas.microsoft.com/office/drawing/2014/main" id="{CF5409A8-893A-0445-BB8F-C30804A30103}"/>
              </a:ext>
            </a:extLst>
          </p:cNvPr>
          <p:cNvSpPr txBox="1">
            <a:spLocks noChangeArrowheads="1"/>
          </p:cNvSpPr>
          <p:nvPr/>
        </p:nvSpPr>
        <p:spPr bwMode="auto">
          <a:xfrm>
            <a:off x="1619250" y="3714750"/>
            <a:ext cx="62658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 Hội thánh </a:t>
            </a:r>
            <a:r>
              <a:rPr kumimoji="0" lang="vi-VN"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của chúng tôi hoạt động như một phần mở rộng của </a:t>
            </a:r>
            <a:r>
              <a:rPr kumimoji="0" lang="en-US" altLang="en-US" sz="4000" b="1"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Uy Quyền </a:t>
            </a:r>
            <a:r>
              <a:rPr kumimoji="0" lang="vi-VN"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của chính </a:t>
            </a: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Đức Chúa Trời</a:t>
            </a:r>
            <a:r>
              <a:rPr kumimoji="0" lang="vi-VN"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116195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relationships on beach.jpg">
            <a:extLst>
              <a:ext uri="{FF2B5EF4-FFF2-40B4-BE49-F238E27FC236}">
                <a16:creationId xmlns:a16="http://schemas.microsoft.com/office/drawing/2014/main" id="{94B24E65-1580-AF44-9FA9-B0D3C4C42803}"/>
              </a:ext>
            </a:extLst>
          </p:cNvPr>
          <p:cNvPicPr>
            <a:picLocks noChangeAspect="1"/>
          </p:cNvPicPr>
          <p:nvPr/>
        </p:nvPicPr>
        <p:blipFill>
          <a:blip r:embed="rId4">
            <a:extLst>
              <a:ext uri="{28A0092B-C50C-407E-A947-70E740481C1C}">
                <a14:useLocalDpi xmlns:a14="http://schemas.microsoft.com/office/drawing/2010/main" val="0"/>
              </a:ext>
            </a:extLst>
          </a:blip>
          <a:srcRect r="10922"/>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a:extLst>
              <a:ext uri="{FF2B5EF4-FFF2-40B4-BE49-F238E27FC236}">
                <a16:creationId xmlns:a16="http://schemas.microsoft.com/office/drawing/2014/main" id="{E3FA09C0-D56E-3C48-A133-BB1A16641707}"/>
              </a:ext>
            </a:extLst>
          </p:cNvPr>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en-US" altLang="en-US" sz="6600" b="1">
                <a:solidFill>
                  <a:schemeClr val="bg1"/>
                </a:solidFill>
              </a:rPr>
              <a:t>Tại sao phải kỷ luật? </a:t>
            </a:r>
            <a:r>
              <a:rPr lang="en-US" altLang="en-US" sz="6000" b="1">
                <a:solidFill>
                  <a:schemeClr val="bg1"/>
                </a:solidFill>
              </a:rPr>
              <a:t> </a:t>
            </a:r>
            <a:br>
              <a:rPr lang="en-US" altLang="en-US" sz="6000" b="1">
                <a:solidFill>
                  <a:schemeClr val="bg1"/>
                </a:solidFill>
              </a:rPr>
            </a:br>
            <a:r>
              <a:rPr lang="en-US" altLang="en-US" sz="4000" b="1">
                <a:solidFill>
                  <a:schemeClr val="bg1"/>
                </a:solidFill>
              </a:rPr>
              <a:t>Khi chúng ta muốn phục hồi ai…</a:t>
            </a:r>
          </a:p>
        </p:txBody>
      </p:sp>
      <p:sp>
        <p:nvSpPr>
          <p:cNvPr id="45062" name="Text Box 6">
            <a:extLst>
              <a:ext uri="{FF2B5EF4-FFF2-40B4-BE49-F238E27FC236}">
                <a16:creationId xmlns:a16="http://schemas.microsoft.com/office/drawing/2014/main" id="{783C2188-44A6-3847-912B-26D864B62A28}"/>
              </a:ext>
            </a:extLst>
          </p:cNvPr>
          <p:cNvSpPr txBox="1">
            <a:spLocks noChangeArrowheads="1"/>
          </p:cNvSpPr>
          <p:nvPr/>
        </p:nvSpPr>
        <p:spPr bwMode="auto">
          <a:xfrm>
            <a:off x="-152400" y="2438400"/>
            <a:ext cx="3733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000" b="1">
                <a:solidFill>
                  <a:srgbClr val="FFFFFF"/>
                </a:solidFill>
                <a:latin typeface="Arial" panose="020B0604020202020204" pitchFamily="34" charset="0"/>
              </a:rPr>
              <a:t>Chúng ta đang hành động thay </a:t>
            </a:r>
            <a:br>
              <a:rPr lang="en-US" altLang="en-US" sz="4000" b="1">
                <a:solidFill>
                  <a:srgbClr val="FFFFFF"/>
                </a:solidFill>
                <a:latin typeface="Arial" panose="020B0604020202020204" pitchFamily="34" charset="0"/>
              </a:rPr>
            </a:br>
            <a:r>
              <a:rPr lang="en-US" altLang="en-US" sz="4000" b="1">
                <a:solidFill>
                  <a:srgbClr val="FFFF43"/>
                </a:solidFill>
                <a:latin typeface="Arial" panose="020B0604020202020204" pitchFamily="34" charset="0"/>
              </a:rPr>
              <a:t>Cha trên trời</a:t>
            </a:r>
            <a:r>
              <a:rPr lang="en-US" altLang="en-US" sz="4000" b="1">
                <a:solidFill>
                  <a:srgbClr val="FFFFFF"/>
                </a:solidFill>
                <a:latin typeface="Arial" panose="020B0604020202020204" pitchFamily="34" charset="0"/>
              </a:rPr>
              <a:t> </a:t>
            </a:r>
            <a:br>
              <a:rPr lang="en-US" altLang="en-US" sz="4000" b="1">
                <a:solidFill>
                  <a:srgbClr val="FFFFFF"/>
                </a:solidFill>
                <a:latin typeface="Arial" panose="020B0604020202020204" pitchFamily="34" charset="0"/>
              </a:rPr>
            </a:br>
            <a:br>
              <a:rPr lang="en-US" altLang="en-US" sz="4000" b="1">
                <a:solidFill>
                  <a:srgbClr val="FFFFFF"/>
                </a:solidFill>
                <a:latin typeface="Arial" panose="020B0604020202020204" pitchFamily="34" charset="0"/>
              </a:rPr>
            </a:br>
            <a:r>
              <a:rPr lang="en-US" altLang="en-US" sz="4000" b="1">
                <a:solidFill>
                  <a:srgbClr val="FFFFFF"/>
                </a:solidFill>
                <a:latin typeface="Arial" panose="020B0604020202020204" pitchFamily="34" charset="0"/>
              </a:rPr>
              <a:t>(18-19)</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A0155EA1-D19B-7E43-83EC-9987064C3B25}"/>
              </a:ext>
            </a:extLst>
          </p:cNvPr>
          <p:cNvSpPr>
            <a:spLocks noGrp="1" noChangeArrowheads="1"/>
          </p:cNvSpPr>
          <p:nvPr>
            <p:ph type="title"/>
          </p:nvPr>
        </p:nvSpPr>
        <p:spPr/>
        <p:txBody>
          <a:bodyPr/>
          <a:lstStyle/>
          <a:p>
            <a:pPr eaLnBrk="1" hangingPunct="1"/>
            <a:r>
              <a:rPr lang="en-US" altLang="en-US" b="1"/>
              <a:t>A Better Translation…</a:t>
            </a:r>
            <a:endParaRPr lang="en-US" altLang="en-US"/>
          </a:p>
        </p:txBody>
      </p:sp>
      <p:sp>
        <p:nvSpPr>
          <p:cNvPr id="1053700" name="Rectangle 4">
            <a:extLst>
              <a:ext uri="{FF2B5EF4-FFF2-40B4-BE49-F238E27FC236}">
                <a16:creationId xmlns:a16="http://schemas.microsoft.com/office/drawing/2014/main" id="{7CC561AD-65A8-9C4F-9319-01A4FF849767}"/>
              </a:ext>
            </a:extLst>
          </p:cNvPr>
          <p:cNvSpPr>
            <a:spLocks noChangeArrowheads="1"/>
          </p:cNvSpPr>
          <p:nvPr/>
        </p:nvSpPr>
        <p:spPr bwMode="auto">
          <a:xfrm>
            <a:off x="0" y="0"/>
            <a:ext cx="9144000" cy="914400"/>
          </a:xfrm>
          <a:prstGeom prst="rect">
            <a:avLst/>
          </a:prstGeom>
          <a:solidFill>
            <a:schemeClr val="accent2"/>
          </a:solidFill>
          <a:ln>
            <a:noFill/>
          </a:ln>
          <a:effectLs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400" b="1">
                <a:solidFill>
                  <a:srgbClr val="FFFFFF"/>
                </a:solidFill>
                <a:effectLst>
                  <a:outerShdw blurRad="38100" dist="38100" dir="2700000" algn="tl">
                    <a:srgbClr val="000000"/>
                  </a:outerShdw>
                </a:effectLst>
                <a:latin typeface="Arial" panose="020B0604020202020204" pitchFamily="34" charset="0"/>
              </a:rPr>
              <a:t>Bản dịch NAU tốt hơn…</a:t>
            </a:r>
            <a:endParaRPr lang="en-US" altLang="en-US" sz="4400">
              <a:solidFill>
                <a:srgbClr val="000000"/>
              </a:solidFill>
              <a:latin typeface="Arial" panose="020B0604020202020204" pitchFamily="34" charset="0"/>
            </a:endParaRPr>
          </a:p>
        </p:txBody>
      </p:sp>
      <p:sp>
        <p:nvSpPr>
          <p:cNvPr id="1053701" name="Rectangle 5">
            <a:extLst>
              <a:ext uri="{FF2B5EF4-FFF2-40B4-BE49-F238E27FC236}">
                <a16:creationId xmlns:a16="http://schemas.microsoft.com/office/drawing/2014/main" id="{62B3C309-9D96-AB4A-9285-3F59352DFC31}"/>
              </a:ext>
            </a:extLst>
          </p:cNvPr>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600" b="1">
                <a:solidFill>
                  <a:srgbClr val="FFFFFF"/>
                </a:solidFill>
                <a:latin typeface="Arial" panose="020B0604020202020204" pitchFamily="34" charset="0"/>
              </a:rPr>
              <a:t>NAU </a:t>
            </a:r>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hễ điều gì mà các ngươi buộc ở dưới đất thì </a:t>
            </a:r>
            <a:r>
              <a:rPr lang="en-US" altLang="ja-JP" sz="3600" b="1">
                <a:solidFill>
                  <a:srgbClr val="FFFF43"/>
                </a:solidFill>
                <a:latin typeface="Arial" panose="020B0604020202020204" pitchFamily="34" charset="0"/>
              </a:rPr>
              <a:t>nhất định sẽ </a:t>
            </a:r>
            <a:r>
              <a:rPr lang="en-US" altLang="ja-JP" sz="3600" b="1">
                <a:solidFill>
                  <a:srgbClr val="FFFFFF"/>
                </a:solidFill>
                <a:latin typeface="Arial" panose="020B0604020202020204" pitchFamily="34" charset="0"/>
              </a:rPr>
              <a:t>buộc ở trên trời, và điều gì mà các ngươi mở ở dưới đất thì </a:t>
            </a:r>
            <a:r>
              <a:rPr lang="en-US" altLang="ja-JP" sz="3600" b="1">
                <a:solidFill>
                  <a:srgbClr val="FFFF43"/>
                </a:solidFill>
                <a:latin typeface="Arial" panose="020B0604020202020204" pitchFamily="34" charset="0"/>
              </a:rPr>
              <a:t>nhất định sẽ </a:t>
            </a:r>
            <a:r>
              <a:rPr lang="en-US" altLang="ja-JP" sz="3600" b="1">
                <a:solidFill>
                  <a:srgbClr val="FFFFFF"/>
                </a:solidFill>
                <a:latin typeface="Arial" panose="020B0604020202020204" pitchFamily="34" charset="0"/>
              </a:rPr>
              <a:t>mở ở trên trời.</a:t>
            </a:r>
            <a:r>
              <a:rPr lang="ja-JP" altLang="en-US" sz="3600" b="1">
                <a:solidFill>
                  <a:srgbClr val="FFFFFF"/>
                </a:solidFill>
                <a:latin typeface="Arial" panose="020B0604020202020204" pitchFamily="34" charset="0"/>
              </a:rPr>
              <a:t>”</a:t>
            </a:r>
            <a:endParaRPr lang="en-US" altLang="en-US" sz="4400" b="1">
              <a:solidFill>
                <a:srgbClr val="000000"/>
              </a:solidFill>
              <a:latin typeface="Arial" panose="020B0604020202020204" pitchFamily="34" charset="0"/>
            </a:endParaRPr>
          </a:p>
        </p:txBody>
      </p:sp>
      <p:grpSp>
        <p:nvGrpSpPr>
          <p:cNvPr id="2" name="Group 10">
            <a:extLst>
              <a:ext uri="{FF2B5EF4-FFF2-40B4-BE49-F238E27FC236}">
                <a16:creationId xmlns:a16="http://schemas.microsoft.com/office/drawing/2014/main" id="{88208A64-9918-4848-BA6F-629496BD2F0E}"/>
              </a:ext>
            </a:extLst>
          </p:cNvPr>
          <p:cNvGrpSpPr>
            <a:grpSpLocks/>
          </p:cNvGrpSpPr>
          <p:nvPr/>
        </p:nvGrpSpPr>
        <p:grpSpPr bwMode="auto">
          <a:xfrm>
            <a:off x="228600" y="2959100"/>
            <a:ext cx="5638800" cy="3213100"/>
            <a:chOff x="-432" y="2133"/>
            <a:chExt cx="3552" cy="2024"/>
          </a:xfrm>
        </p:grpSpPr>
        <p:sp>
          <p:nvSpPr>
            <p:cNvPr id="135175" name="Rectangle 6">
              <a:extLst>
                <a:ext uri="{FF2B5EF4-FFF2-40B4-BE49-F238E27FC236}">
                  <a16:creationId xmlns:a16="http://schemas.microsoft.com/office/drawing/2014/main" id="{3752FBEF-CD80-BE4A-B542-E01913F6DB8E}"/>
                </a:ext>
              </a:extLst>
            </p:cNvPr>
            <p:cNvSpPr>
              <a:spLocks noChangeArrowheads="1"/>
            </p:cNvSpPr>
            <p:nvPr/>
          </p:nvSpPr>
          <p:spPr bwMode="auto">
            <a:xfrm>
              <a:off x="720" y="2133"/>
              <a:ext cx="2400" cy="3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135176" name="Rectangle 7">
              <a:extLst>
                <a:ext uri="{FF2B5EF4-FFF2-40B4-BE49-F238E27FC236}">
                  <a16:creationId xmlns:a16="http://schemas.microsoft.com/office/drawing/2014/main" id="{FFBFBF67-E057-844B-8439-CB9F8CE2DCB6}"/>
                </a:ext>
              </a:extLst>
            </p:cNvPr>
            <p:cNvSpPr>
              <a:spLocks noChangeArrowheads="1"/>
            </p:cNvSpPr>
            <p:nvPr/>
          </p:nvSpPr>
          <p:spPr bwMode="auto">
            <a:xfrm>
              <a:off x="-147" y="3821"/>
              <a:ext cx="2016" cy="3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135177" name="Rectangle 8">
              <a:extLst>
                <a:ext uri="{FF2B5EF4-FFF2-40B4-BE49-F238E27FC236}">
                  <a16:creationId xmlns:a16="http://schemas.microsoft.com/office/drawing/2014/main" id="{22C2B235-9B22-4642-9018-AA5F195B1DBD}"/>
                </a:ext>
              </a:extLst>
            </p:cNvPr>
            <p:cNvSpPr>
              <a:spLocks noChangeArrowheads="1"/>
            </p:cNvSpPr>
            <p:nvPr/>
          </p:nvSpPr>
          <p:spPr bwMode="auto">
            <a:xfrm>
              <a:off x="1748" y="3442"/>
              <a:ext cx="768" cy="3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sp>
          <p:nvSpPr>
            <p:cNvPr id="135178" name="Rectangle 9">
              <a:extLst>
                <a:ext uri="{FF2B5EF4-FFF2-40B4-BE49-F238E27FC236}">
                  <a16:creationId xmlns:a16="http://schemas.microsoft.com/office/drawing/2014/main" id="{8C2CBE01-42C1-B746-84DB-46E431F67587}"/>
                </a:ext>
              </a:extLst>
            </p:cNvPr>
            <p:cNvSpPr>
              <a:spLocks noChangeArrowheads="1"/>
            </p:cNvSpPr>
            <p:nvPr/>
          </p:nvSpPr>
          <p:spPr bwMode="auto">
            <a:xfrm>
              <a:off x="-432" y="2133"/>
              <a:ext cx="1043" cy="3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solidFill>
                  <a:srgbClr val="000000"/>
                </a:solidFill>
                <a:latin typeface="Arial" panose="020B0604020202020204" pitchFamily="34" charset="0"/>
              </a:endParaRPr>
            </a:p>
          </p:txBody>
        </p:sp>
      </p:grpSp>
      <p:sp>
        <p:nvSpPr>
          <p:cNvPr id="135174" name="Rectangle 3">
            <a:extLst>
              <a:ext uri="{FF2B5EF4-FFF2-40B4-BE49-F238E27FC236}">
                <a16:creationId xmlns:a16="http://schemas.microsoft.com/office/drawing/2014/main" id="{15CB2660-6DDB-9E4D-BB0A-2982AEE1AA83}"/>
              </a:ext>
            </a:extLst>
          </p:cNvPr>
          <p:cNvSpPr>
            <a:spLocks noChangeArrowheads="1"/>
          </p:cNvSpPr>
          <p:nvPr/>
        </p:nvSpPr>
        <p:spPr bwMode="auto">
          <a:xfrm>
            <a:off x="261938" y="1484313"/>
            <a:ext cx="464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600" b="1">
                <a:solidFill>
                  <a:srgbClr val="FFFFFF"/>
                </a:solidFill>
                <a:latin typeface="Arial" panose="020B0604020202020204" pitchFamily="34" charset="0"/>
              </a:rPr>
              <a:t>NIV </a:t>
            </a:r>
            <a:r>
              <a:rPr lang="ja-JP" altLang="en-US" sz="3600" b="1">
                <a:solidFill>
                  <a:srgbClr val="FFFFFF"/>
                </a:solidFill>
                <a:latin typeface="Arial" panose="020B0604020202020204" pitchFamily="34" charset="0"/>
              </a:rPr>
              <a:t>“</a:t>
            </a:r>
            <a:r>
              <a:rPr lang="en-US" altLang="ja-JP" sz="3600" b="1">
                <a:solidFill>
                  <a:srgbClr val="FFFFFF"/>
                </a:solidFill>
                <a:latin typeface="Arial" panose="020B0604020202020204" pitchFamily="34" charset="0"/>
              </a:rPr>
              <a:t>hễ điều gì mà các ngươi buộc ở dưới đất thì cũng</a:t>
            </a:r>
            <a:br>
              <a:rPr lang="en-US" altLang="ja-JP" sz="3600" b="1">
                <a:solidFill>
                  <a:srgbClr val="FFFFFF"/>
                </a:solidFill>
                <a:latin typeface="Arial" panose="020B0604020202020204" pitchFamily="34" charset="0"/>
              </a:rPr>
            </a:br>
            <a:r>
              <a:rPr lang="en-US" altLang="ja-JP" sz="3600" b="1">
                <a:solidFill>
                  <a:srgbClr val="FFFF43"/>
                </a:solidFill>
                <a:latin typeface="Arial" panose="020B0604020202020204" pitchFamily="34" charset="0"/>
              </a:rPr>
              <a:t>sẽ </a:t>
            </a:r>
            <a:r>
              <a:rPr lang="en-US" altLang="ja-JP" sz="3600" b="1">
                <a:solidFill>
                  <a:srgbClr val="FFA9EE"/>
                </a:solidFill>
                <a:latin typeface="Arial" panose="020B0604020202020204" pitchFamily="34" charset="0"/>
              </a:rPr>
              <a:t>{hay đã và đang}</a:t>
            </a:r>
            <a:r>
              <a:rPr lang="en-US" altLang="ja-JP" sz="3600" b="1">
                <a:solidFill>
                  <a:srgbClr val="FFFFFF"/>
                </a:solidFill>
                <a:latin typeface="Arial" panose="020B0604020202020204" pitchFamily="34" charset="0"/>
              </a:rPr>
              <a:t> buộc ở trên trời, và điều gì mà các ngươi mở ở dưới đất thì cũng </a:t>
            </a:r>
            <a:r>
              <a:rPr lang="en-US" altLang="ja-JP" sz="3600" b="1">
                <a:solidFill>
                  <a:srgbClr val="FFFF43"/>
                </a:solidFill>
                <a:latin typeface="Arial" panose="020B0604020202020204" pitchFamily="34" charset="0"/>
              </a:rPr>
              <a:t>sẽ </a:t>
            </a:r>
            <a:br>
              <a:rPr lang="en-US" altLang="ja-JP" sz="3600" b="1">
                <a:solidFill>
                  <a:srgbClr val="FFFF43"/>
                </a:solidFill>
                <a:latin typeface="Arial" panose="020B0604020202020204" pitchFamily="34" charset="0"/>
              </a:rPr>
            </a:br>
            <a:r>
              <a:rPr lang="en-US" altLang="ja-JP" sz="3600" b="1">
                <a:solidFill>
                  <a:srgbClr val="FFA9EE"/>
                </a:solidFill>
                <a:latin typeface="Arial" panose="020B0604020202020204" pitchFamily="34" charset="0"/>
              </a:rPr>
              <a:t>{đã và đang}</a:t>
            </a:r>
            <a:r>
              <a:rPr lang="en-US" altLang="ja-JP" sz="3600" b="1">
                <a:solidFill>
                  <a:srgbClr val="FFFFFF"/>
                </a:solidFill>
                <a:latin typeface="Arial" panose="020B0604020202020204" pitchFamily="34" charset="0"/>
              </a:rPr>
              <a:t> mở ở trên trời</a:t>
            </a:r>
            <a:r>
              <a:rPr lang="ja-JP" altLang="en-US" sz="3600" b="1">
                <a:solidFill>
                  <a:srgbClr val="FFFFFF"/>
                </a:solidFill>
                <a:latin typeface="Arial" panose="020B0604020202020204" pitchFamily="34" charset="0"/>
              </a:rPr>
              <a:t>”</a:t>
            </a:r>
            <a:endParaRPr lang="en-US" altLang="en-US" sz="4400" b="1">
              <a:solidFill>
                <a:srgbClr val="000000"/>
              </a:solidFill>
              <a:latin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nodeType="clickEffect">
                                  <p:stCondLst>
                                    <p:cond delay="0"/>
                                  </p:stCondLst>
                                  <p:childTnLst>
                                    <p:animEffect transition="out" filter="diamond(in)">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5" descr="bible0029.jpg">
            <a:extLst>
              <a:ext uri="{FF2B5EF4-FFF2-40B4-BE49-F238E27FC236}">
                <a16:creationId xmlns:a16="http://schemas.microsoft.com/office/drawing/2014/main" id="{58AEFADC-87AC-D24B-9250-C81A317652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0F83B9F-BB1C-C940-A1E3-5C952405D1E6}"/>
              </a:ext>
            </a:extLst>
          </p:cNvPr>
          <p:cNvSpPr>
            <a:spLocks noGrp="1"/>
          </p:cNvSpPr>
          <p:nvPr>
            <p:ph type="title" idx="4294967295"/>
          </p:nvPr>
        </p:nvSpPr>
        <p:spPr>
          <a:solidFill>
            <a:schemeClr val="bg2"/>
          </a:solidFill>
        </p:spPr>
        <p:txBody>
          <a:bodyPr/>
          <a:lstStyle/>
          <a:p>
            <a:r>
              <a:rPr lang="en-US" altLang="en-US">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1.  Nghiên cứu Bản Văn</a:t>
            </a:r>
          </a:p>
        </p:txBody>
      </p:sp>
      <p:sp>
        <p:nvSpPr>
          <p:cNvPr id="3" name="Title 1">
            <a:extLst>
              <a:ext uri="{FF2B5EF4-FFF2-40B4-BE49-F238E27FC236}">
                <a16:creationId xmlns:a16="http://schemas.microsoft.com/office/drawing/2014/main" id="{BD2D8D3A-0A34-934D-AA2C-356747EDA598}"/>
              </a:ext>
            </a:extLst>
          </p:cNvPr>
          <p:cNvSpPr txBox="1">
            <a:spLocks/>
          </p:cNvSpPr>
          <p:nvPr/>
        </p:nvSpPr>
        <p:spPr bwMode="auto">
          <a:xfrm>
            <a:off x="1447800" y="1676400"/>
            <a:ext cx="7086600" cy="3886200"/>
          </a:xfrm>
          <a:prstGeom prst="rect">
            <a:avLst/>
          </a:prstGeom>
          <a:noFill/>
          <a:ln w="9525">
            <a:noFill/>
            <a:miter lim="800000"/>
            <a:headEnd/>
            <a:tailEnd/>
          </a:ln>
        </p:spPr>
        <p:txBody>
          <a:bodyPr anchor="ctr"/>
          <a:lstStyle>
            <a:lvl1pPr marL="450850" indent="-4508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28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	Chọn đoạn KT trước ngày thứ Ba; hãy chắc chắn rằng đoạn KT đó không quá dài cho một bài giảng đơn lẻ.</a:t>
            </a:r>
          </a:p>
          <a:p>
            <a:pPr>
              <a:lnSpc>
                <a:spcPct val="90000"/>
              </a:lnSpc>
            </a:pPr>
            <a:r>
              <a:rPr lang="en-US" altLang="en-US" sz="28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nSpc>
                <a:spcPct val="90000"/>
              </a:lnSpc>
            </a:pPr>
            <a:r>
              <a:rPr lang="en-US" altLang="en-US" sz="28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	Giải nghĩa phân đoạn (Phân tích các Phần) và tập hợp trong Ghi Chép của bạn. </a:t>
            </a:r>
          </a:p>
        </p:txBody>
      </p:sp>
      <p:sp>
        <p:nvSpPr>
          <p:cNvPr id="105476" name="Text Box 4">
            <a:extLst>
              <a:ext uri="{FF2B5EF4-FFF2-40B4-BE49-F238E27FC236}">
                <a16:creationId xmlns:a16="http://schemas.microsoft.com/office/drawing/2014/main" id="{E9517B66-11D1-7642-AED4-8B83DE267B53}"/>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27</a:t>
            </a:r>
            <a:endParaRPr lang="en-US" altLang="en-US">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2" descr="matt 18.19.jpg">
            <a:extLst>
              <a:ext uri="{FF2B5EF4-FFF2-40B4-BE49-F238E27FC236}">
                <a16:creationId xmlns:a16="http://schemas.microsoft.com/office/drawing/2014/main" id="{D5B26CE7-2F27-074C-8A95-9272DE5AC0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a:extLst>
              <a:ext uri="{FF2B5EF4-FFF2-40B4-BE49-F238E27FC236}">
                <a16:creationId xmlns:a16="http://schemas.microsoft.com/office/drawing/2014/main" id="{40FD5325-F763-374A-80D7-FC61792EDA2F}"/>
              </a:ext>
            </a:extLst>
          </p:cNvPr>
          <p:cNvSpPr>
            <a:spLocks noGrp="1" noChangeArrowheads="1"/>
          </p:cNvSpPr>
          <p:nvPr>
            <p:ph type="title"/>
          </p:nvPr>
        </p:nvSpPr>
        <p:spPr>
          <a:xfrm>
            <a:off x="4427538" y="274638"/>
            <a:ext cx="4681537" cy="1066800"/>
          </a:xfrm>
        </p:spPr>
        <p:txBody>
          <a:bodyPr/>
          <a:lstStyle/>
          <a:p>
            <a:pPr eaLnBrk="1" hangingPunct="1"/>
            <a:r>
              <a:rPr lang="en-US" altLang="en-US" b="1">
                <a:solidFill>
                  <a:schemeClr val="bg1"/>
                </a:solidFill>
              </a:rPr>
              <a:t>Ma-thi-ơ 18:19</a:t>
            </a:r>
            <a:endParaRPr lang="en-US" altLang="en-US">
              <a:solidFill>
                <a:schemeClr val="bg1"/>
              </a:solidFill>
            </a:endParaRPr>
          </a:p>
        </p:txBody>
      </p:sp>
      <p:sp>
        <p:nvSpPr>
          <p:cNvPr id="137220" name="Rectangle 2">
            <a:extLst>
              <a:ext uri="{FF2B5EF4-FFF2-40B4-BE49-F238E27FC236}">
                <a16:creationId xmlns:a16="http://schemas.microsoft.com/office/drawing/2014/main" id="{4FBA7A10-F196-064F-8F0C-E1FEF0AC23E5}"/>
              </a:ext>
            </a:extLst>
          </p:cNvPr>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200" b="1">
                <a:solidFill>
                  <a:srgbClr val="FFFFFF"/>
                </a:solidFill>
                <a:latin typeface="Arial" panose="020B0604020202020204" pitchFamily="34" charset="0"/>
              </a:rPr>
              <a:t>"</a:t>
            </a:r>
            <a:r>
              <a:rPr kumimoji="1" lang="en-US" altLang="en-US" sz="3200" b="1" baseline="30000">
                <a:solidFill>
                  <a:srgbClr val="FFFFFF"/>
                </a:solidFill>
                <a:latin typeface="Arial" panose="020B0604020202020204" pitchFamily="34" charset="0"/>
              </a:rPr>
              <a:t>19</a:t>
            </a:r>
            <a:r>
              <a:rPr kumimoji="1" lang="en-US" altLang="en-US" sz="3200" b="1">
                <a:solidFill>
                  <a:srgbClr val="FFFFFF"/>
                </a:solidFill>
                <a:latin typeface="Arial" panose="020B0604020202020204" pitchFamily="34" charset="0"/>
              </a:rPr>
              <a:t>Quả thật, ta lại nói cùng các ngươi, nếu </a:t>
            </a:r>
            <a:r>
              <a:rPr lang="en-US" altLang="en-US" sz="3200" b="1">
                <a:solidFill>
                  <a:srgbClr val="FFFF00"/>
                </a:solidFill>
                <a:latin typeface="Arial" panose="020B0604020202020204" pitchFamily="34" charset="0"/>
              </a:rPr>
              <a:t>hai người trong các ngươi</a:t>
            </a:r>
            <a:r>
              <a:rPr kumimoji="1" lang="en-US" altLang="en-US" sz="3200" b="1">
                <a:solidFill>
                  <a:srgbClr val="FFFFFF"/>
                </a:solidFill>
                <a:latin typeface="Arial" panose="020B0604020202020204" pitchFamily="34" charset="0"/>
              </a:rPr>
              <a:t> thuận nhau ở dưới đất mà cầu xin không cứ việc chi thì Cha ta ở trên trời sẽ cho họ</a:t>
            </a:r>
            <a:r>
              <a:rPr lang="en-US" altLang="en-US" sz="3200" b="1">
                <a:solidFill>
                  <a:srgbClr val="FFFFFF"/>
                </a:solidFill>
                <a:latin typeface="Arial" panose="020B0604020202020204" pitchFamily="34" charset="0"/>
              </a:rPr>
              <a:t>"</a:t>
            </a:r>
            <a:r>
              <a:rPr lang="en-US" altLang="en-US" b="1">
                <a:solidFill>
                  <a:srgbClr val="FFFFFF"/>
                </a:solidFill>
                <a:latin typeface="Arial" panose="020B0604020202020204" pitchFamily="34" charset="0"/>
              </a:rPr>
              <a:t>.</a:t>
            </a:r>
            <a:endParaRPr lang="en-US" altLang="en-US" sz="4400">
              <a:solidFill>
                <a:srgbClr val="FFFFFF"/>
              </a:solidFill>
              <a:latin typeface="Arial" panose="020B0604020202020204" pitchFamily="34" charset="0"/>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a:extLst>
              <a:ext uri="{FF2B5EF4-FFF2-40B4-BE49-F238E27FC236}">
                <a16:creationId xmlns:a16="http://schemas.microsoft.com/office/drawing/2014/main" id="{7B1A692D-58B2-AA4D-831D-D3BAB76DC901}"/>
              </a:ext>
            </a:extLst>
          </p:cNvPr>
          <p:cNvSpPr>
            <a:spLocks noGrp="1" noChangeArrowheads="1"/>
          </p:cNvSpPr>
          <p:nvPr>
            <p:ph type="ctrTitle"/>
          </p:nvPr>
        </p:nvSpPr>
        <p:spPr>
          <a:xfrm>
            <a:off x="755650" y="762000"/>
            <a:ext cx="7848600" cy="2286000"/>
          </a:xfrm>
          <a:effectLst>
            <a:outerShdw blurRad="63500" algn="ctr" rotWithShape="0">
              <a:schemeClr val="tx2">
                <a:alpha val="75000"/>
              </a:schemeClr>
            </a:outerShdw>
          </a:effectLst>
        </p:spPr>
        <p:txBody>
          <a:bodyPr/>
          <a:lstStyle/>
          <a:p>
            <a:pPr eaLnBrk="1" hangingPunct="1"/>
            <a:r>
              <a:rPr lang="en-US" altLang="en-US" sz="5400" b="1">
                <a:solidFill>
                  <a:srgbClr val="FFFFFF"/>
                </a:solidFill>
              </a:rPr>
              <a:t>Thi Thiên 82:1, 6</a:t>
            </a:r>
            <a:br>
              <a:rPr lang="en-US" altLang="en-US" sz="5400" b="1">
                <a:solidFill>
                  <a:srgbClr val="FFFFFF"/>
                </a:solidFill>
              </a:rPr>
            </a:br>
            <a:r>
              <a:rPr lang="en-US" altLang="en-US" sz="5400" b="1">
                <a:solidFill>
                  <a:srgbClr val="FFFFFF"/>
                </a:solidFill>
              </a:rPr>
              <a:t> (cho quan trưởng </a:t>
            </a:r>
            <a:br>
              <a:rPr lang="en-US" altLang="en-US" sz="5400" b="1">
                <a:solidFill>
                  <a:srgbClr val="FFFFFF"/>
                </a:solidFill>
              </a:rPr>
            </a:br>
            <a:r>
              <a:rPr lang="en-US" altLang="en-US" sz="5400" b="1">
                <a:solidFill>
                  <a:srgbClr val="FFFFFF"/>
                </a:solidFill>
              </a:rPr>
              <a:t>Y-sơ-ra-ên/các thần) </a:t>
            </a:r>
          </a:p>
        </p:txBody>
      </p:sp>
      <p:sp>
        <p:nvSpPr>
          <p:cNvPr id="140291" name="Rectangle 3">
            <a:extLst>
              <a:ext uri="{FF2B5EF4-FFF2-40B4-BE49-F238E27FC236}">
                <a16:creationId xmlns:a16="http://schemas.microsoft.com/office/drawing/2014/main" id="{4BB1BED5-E1AC-3C44-91C0-7DC05BD20242}"/>
              </a:ext>
            </a:extLst>
          </p:cNvPr>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pPr eaLnBrk="1" hangingPunct="1">
              <a:buFont typeface="Wingdings" pitchFamily="2" charset="2"/>
              <a:buNone/>
            </a:pPr>
            <a:r>
              <a:rPr lang="ja-JP" altLang="en-US" b="1"/>
              <a:t>“</a:t>
            </a:r>
            <a:r>
              <a:rPr lang="en-US" altLang="ja-JP" b="1"/>
              <a:t>Ta đã nói: </a:t>
            </a:r>
            <a:r>
              <a:rPr lang="fr-FR" altLang="ja-JP" b="1"/>
              <a:t>'</a:t>
            </a:r>
            <a:r>
              <a:rPr lang="en-US" altLang="ja-JP" b="1"/>
              <a:t>Các ngươi là thần, hết thảy đều là con trai của Đấng Chí Cao. Dầu vậy, các ngươi sẽ chết như loài người…</a:t>
            </a:r>
            <a:r>
              <a:rPr lang="ja-JP" altLang="en-US" b="1"/>
              <a:t>”</a:t>
            </a:r>
            <a:endParaRPr lang="en-US" altLang="en-US" b="1"/>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5" descr="relationships on beach.jpg">
            <a:extLst>
              <a:ext uri="{FF2B5EF4-FFF2-40B4-BE49-F238E27FC236}">
                <a16:creationId xmlns:a16="http://schemas.microsoft.com/office/drawing/2014/main" id="{4D9C1DCE-EA40-EB4E-8EB6-79D15A1B9DF2}"/>
              </a:ext>
            </a:extLst>
          </p:cNvPr>
          <p:cNvPicPr>
            <a:picLocks noChangeAspect="1"/>
          </p:cNvPicPr>
          <p:nvPr/>
        </p:nvPicPr>
        <p:blipFill>
          <a:blip r:embed="rId4">
            <a:extLst>
              <a:ext uri="{28A0092B-C50C-407E-A947-70E740481C1C}">
                <a14:useLocalDpi xmlns:a14="http://schemas.microsoft.com/office/drawing/2010/main" val="0"/>
              </a:ext>
            </a:extLst>
          </a:blip>
          <a:srcRect r="10922"/>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372" name="Text Box 4">
            <a:extLst>
              <a:ext uri="{FF2B5EF4-FFF2-40B4-BE49-F238E27FC236}">
                <a16:creationId xmlns:a16="http://schemas.microsoft.com/office/drawing/2014/main" id="{87EDF222-B6C4-D14E-B8AD-920D537DF798}"/>
              </a:ext>
            </a:extLst>
          </p:cNvPr>
          <p:cNvSpPr txBox="1">
            <a:spLocks noChangeArrowheads="1"/>
          </p:cNvSpPr>
          <p:nvPr/>
        </p:nvSpPr>
        <p:spPr bwMode="auto">
          <a:xfrm>
            <a:off x="-152400" y="2438400"/>
            <a:ext cx="3733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000" b="1">
                <a:solidFill>
                  <a:srgbClr val="FFFFFF"/>
                </a:solidFill>
                <a:latin typeface="Arial" panose="020B0604020202020204" pitchFamily="34" charset="0"/>
              </a:rPr>
              <a:t>Chúng ta hành động thay cho</a:t>
            </a:r>
            <a:br>
              <a:rPr lang="en-US" altLang="en-US" sz="4000" b="1">
                <a:solidFill>
                  <a:srgbClr val="FFFFFF"/>
                </a:solidFill>
                <a:latin typeface="Arial" panose="020B0604020202020204" pitchFamily="34" charset="0"/>
              </a:rPr>
            </a:br>
            <a:r>
              <a:rPr lang="en-US" altLang="en-US" sz="4000" b="1">
                <a:solidFill>
                  <a:srgbClr val="FFFF43"/>
                </a:solidFill>
                <a:latin typeface="Arial" panose="020B0604020202020204" pitchFamily="34" charset="0"/>
              </a:rPr>
              <a:t>Cha trên trời</a:t>
            </a:r>
            <a:r>
              <a:rPr lang="en-US" altLang="en-US" sz="4000" b="1">
                <a:solidFill>
                  <a:srgbClr val="FFFFFF"/>
                </a:solidFill>
                <a:latin typeface="Arial" panose="020B0604020202020204" pitchFamily="34" charset="0"/>
              </a:rPr>
              <a:t> </a:t>
            </a:r>
            <a:br>
              <a:rPr lang="en-US" altLang="en-US" sz="4000" b="1">
                <a:solidFill>
                  <a:srgbClr val="FFFFFF"/>
                </a:solidFill>
                <a:latin typeface="Arial" panose="020B0604020202020204" pitchFamily="34" charset="0"/>
              </a:rPr>
            </a:br>
            <a:br>
              <a:rPr lang="en-US" altLang="en-US" sz="4000" b="1">
                <a:solidFill>
                  <a:srgbClr val="FFFFFF"/>
                </a:solidFill>
                <a:latin typeface="Arial" panose="020B0604020202020204" pitchFamily="34" charset="0"/>
              </a:rPr>
            </a:br>
            <a:r>
              <a:rPr lang="en-US" altLang="en-US" sz="4000" b="1">
                <a:solidFill>
                  <a:srgbClr val="FFFFFF"/>
                </a:solidFill>
                <a:latin typeface="Arial" panose="020B0604020202020204" pitchFamily="34" charset="0"/>
              </a:rPr>
              <a:t>(18-19)</a:t>
            </a:r>
          </a:p>
        </p:txBody>
      </p:sp>
      <p:sp>
        <p:nvSpPr>
          <p:cNvPr id="1082373" name="Text Box 5">
            <a:extLst>
              <a:ext uri="{FF2B5EF4-FFF2-40B4-BE49-F238E27FC236}">
                <a16:creationId xmlns:a16="http://schemas.microsoft.com/office/drawing/2014/main" id="{E80480A9-A1C5-1E43-8A8E-0FCDA0CCCD7D}"/>
              </a:ext>
            </a:extLst>
          </p:cNvPr>
          <p:cNvSpPr txBox="1">
            <a:spLocks noChangeArrowheads="1"/>
          </p:cNvSpPr>
          <p:nvPr/>
        </p:nvSpPr>
        <p:spPr bwMode="auto">
          <a:xfrm>
            <a:off x="3924300" y="2498725"/>
            <a:ext cx="50752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000" b="1">
                <a:solidFill>
                  <a:srgbClr val="FFFFFF"/>
                </a:solidFill>
                <a:latin typeface="Arial" panose="020B0604020202020204" pitchFamily="34" charset="0"/>
              </a:rPr>
              <a:t>Chúng ta hành động trong sự hiện diện và thầm quyền của </a:t>
            </a:r>
            <a:r>
              <a:rPr lang="en-US" altLang="en-US" sz="4000" b="1">
                <a:solidFill>
                  <a:srgbClr val="FFFF43"/>
                </a:solidFill>
                <a:latin typeface="Arial" panose="020B0604020202020204" pitchFamily="34" charset="0"/>
              </a:rPr>
              <a:t>Đấng Christ</a:t>
            </a:r>
            <a:r>
              <a:rPr lang="en-US" altLang="en-US" sz="4000" b="1">
                <a:solidFill>
                  <a:srgbClr val="FFFFFF"/>
                </a:solidFill>
                <a:latin typeface="Arial" panose="020B0604020202020204" pitchFamily="34" charset="0"/>
              </a:rPr>
              <a:t> </a:t>
            </a:r>
            <a:br>
              <a:rPr lang="en-US" altLang="en-US" sz="4000" b="1">
                <a:solidFill>
                  <a:srgbClr val="FFFFFF"/>
                </a:solidFill>
                <a:latin typeface="Arial" panose="020B0604020202020204" pitchFamily="34" charset="0"/>
              </a:rPr>
            </a:br>
            <a:br>
              <a:rPr lang="en-US" altLang="en-US" sz="4000" b="1">
                <a:solidFill>
                  <a:srgbClr val="FFFFFF"/>
                </a:solidFill>
                <a:latin typeface="Arial" panose="020B0604020202020204" pitchFamily="34" charset="0"/>
              </a:rPr>
            </a:br>
            <a:r>
              <a:rPr lang="en-US" altLang="en-US" sz="4000" b="1">
                <a:solidFill>
                  <a:srgbClr val="FFFFFF"/>
                </a:solidFill>
                <a:latin typeface="Arial" panose="020B0604020202020204" pitchFamily="34" charset="0"/>
              </a:rPr>
              <a:t>(20)</a:t>
            </a:r>
          </a:p>
        </p:txBody>
      </p:sp>
      <p:sp>
        <p:nvSpPr>
          <p:cNvPr id="6" name="Rectangle 4">
            <a:extLst>
              <a:ext uri="{FF2B5EF4-FFF2-40B4-BE49-F238E27FC236}">
                <a16:creationId xmlns:a16="http://schemas.microsoft.com/office/drawing/2014/main" id="{AED4142E-E832-EF43-A3DB-116FDF89C217}"/>
              </a:ext>
            </a:extLst>
          </p:cNvPr>
          <p:cNvSpPr txBox="1">
            <a:spLocks noChangeArrowheads="1"/>
          </p:cNvSpPr>
          <p:nvPr/>
        </p:nvSpPr>
        <p:spPr bwMode="auto">
          <a:xfrm>
            <a:off x="0" y="228600"/>
            <a:ext cx="9144000" cy="14478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6600" b="1">
                <a:solidFill>
                  <a:schemeClr val="bg1"/>
                </a:solidFill>
                <a:latin typeface="Arial" panose="020B0604020202020204" pitchFamily="34" charset="0"/>
              </a:rPr>
              <a:t>Tại sao phải kỷ luật? </a:t>
            </a:r>
            <a:r>
              <a:rPr lang="en-US" altLang="en-US" sz="6000" b="1">
                <a:solidFill>
                  <a:schemeClr val="bg1"/>
                </a:solidFill>
                <a:latin typeface="Arial" panose="020B0604020202020204" pitchFamily="34" charset="0"/>
              </a:rPr>
              <a:t> </a:t>
            </a:r>
            <a:br>
              <a:rPr lang="en-US" altLang="en-US" sz="6000" b="1">
                <a:solidFill>
                  <a:schemeClr val="bg1"/>
                </a:solidFill>
                <a:latin typeface="Arial" panose="020B0604020202020204" pitchFamily="34" charset="0"/>
              </a:rPr>
            </a:br>
            <a:r>
              <a:rPr lang="en-US" altLang="en-US" sz="4000" b="1">
                <a:solidFill>
                  <a:schemeClr val="bg1"/>
                </a:solidFill>
                <a:latin typeface="Arial" panose="020B0604020202020204" pitchFamily="34" charset="0"/>
              </a:rPr>
              <a:t>Khi chúng ta muốn phục hồi ai…</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1" descr="matt 18.20.jpg">
            <a:extLst>
              <a:ext uri="{FF2B5EF4-FFF2-40B4-BE49-F238E27FC236}">
                <a16:creationId xmlns:a16="http://schemas.microsoft.com/office/drawing/2014/main" id="{9263C421-894E-C04B-8171-FF956E3853D8}"/>
              </a:ext>
            </a:extLst>
          </p:cNvPr>
          <p:cNvPicPr>
            <a:picLocks noChangeAspect="1"/>
          </p:cNvPicPr>
          <p:nvPr/>
        </p:nvPicPr>
        <p:blipFill>
          <a:blip r:embed="rId3">
            <a:extLst>
              <a:ext uri="{28A0092B-C50C-407E-A947-70E740481C1C}">
                <a14:useLocalDpi xmlns:a14="http://schemas.microsoft.com/office/drawing/2010/main" val="0"/>
              </a:ext>
            </a:extLst>
          </a:blip>
          <a:srcRect r="20383"/>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2">
            <a:extLst>
              <a:ext uri="{FF2B5EF4-FFF2-40B4-BE49-F238E27FC236}">
                <a16:creationId xmlns:a16="http://schemas.microsoft.com/office/drawing/2014/main" id="{CBEF88ED-DEBA-B14C-8DD2-8EF27747B808}"/>
              </a:ext>
            </a:extLst>
          </p:cNvPr>
          <p:cNvSpPr>
            <a:spLocks noGrp="1" noChangeArrowheads="1"/>
          </p:cNvSpPr>
          <p:nvPr>
            <p:ph type="title"/>
          </p:nvPr>
        </p:nvSpPr>
        <p:spPr>
          <a:xfrm>
            <a:off x="1908175" y="549275"/>
            <a:ext cx="4679950" cy="1065213"/>
          </a:xfrm>
        </p:spPr>
        <p:txBody>
          <a:bodyPr/>
          <a:lstStyle/>
          <a:p>
            <a:pPr eaLnBrk="1" hangingPunct="1"/>
            <a:r>
              <a:rPr lang="en-US" altLang="en-US" b="1" i="1">
                <a:solidFill>
                  <a:schemeClr val="bg1"/>
                </a:solidFill>
              </a:rPr>
              <a:t>Ma-thi-ơ 18:20</a:t>
            </a:r>
            <a:endParaRPr lang="en-US" altLang="en-US" i="1">
              <a:solidFill>
                <a:schemeClr val="bg1"/>
              </a:solidFill>
            </a:endParaRPr>
          </a:p>
        </p:txBody>
      </p:sp>
      <p:sp>
        <p:nvSpPr>
          <p:cNvPr id="142340" name="Rectangle 2">
            <a:extLst>
              <a:ext uri="{FF2B5EF4-FFF2-40B4-BE49-F238E27FC236}">
                <a16:creationId xmlns:a16="http://schemas.microsoft.com/office/drawing/2014/main" id="{570041AA-F04D-294D-91AF-86BEFFB59328}"/>
              </a:ext>
            </a:extLst>
          </p:cNvPr>
          <p:cNvSpPr txBox="1">
            <a:spLocks noChangeArrowheads="1"/>
          </p:cNvSpPr>
          <p:nvPr/>
        </p:nvSpPr>
        <p:spPr bwMode="auto">
          <a:xfrm>
            <a:off x="5003800" y="1412875"/>
            <a:ext cx="38893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200" b="1">
                <a:solidFill>
                  <a:srgbClr val="FFFFFF"/>
                </a:solidFill>
                <a:latin typeface="Arial" panose="020B0604020202020204" pitchFamily="34" charset="0"/>
              </a:rPr>
              <a:t>"</a:t>
            </a:r>
            <a:r>
              <a:rPr kumimoji="1" lang="en-US" altLang="en-US" sz="3200" b="1" baseline="30000">
                <a:solidFill>
                  <a:srgbClr val="FFFFFF"/>
                </a:solidFill>
                <a:latin typeface="Arial" panose="020B0604020202020204" pitchFamily="34" charset="0"/>
              </a:rPr>
              <a:t> </a:t>
            </a:r>
            <a:r>
              <a:rPr kumimoji="1" lang="en-US" altLang="en-US" sz="3200" b="1">
                <a:solidFill>
                  <a:srgbClr val="FFFFFF"/>
                </a:solidFill>
                <a:latin typeface="Arial" panose="020B0604020202020204" pitchFamily="34" charset="0"/>
              </a:rPr>
              <a:t>Vì nơi  nào có </a:t>
            </a:r>
            <a:r>
              <a:rPr lang="en-US" altLang="en-US" sz="3200" b="1">
                <a:solidFill>
                  <a:srgbClr val="FFFF00"/>
                </a:solidFill>
                <a:latin typeface="Arial" panose="020B0604020202020204" pitchFamily="34" charset="0"/>
              </a:rPr>
              <a:t>hai ba người </a:t>
            </a:r>
            <a:r>
              <a:rPr kumimoji="1" lang="en-US" altLang="en-US" sz="3200" b="1">
                <a:solidFill>
                  <a:srgbClr val="FFFFFF"/>
                </a:solidFill>
                <a:latin typeface="Arial" panose="020B0604020202020204" pitchFamily="34" charset="0"/>
              </a:rPr>
              <a:t>nhân sanh ta nhóm nhau lại, thì ta ở giữa họ .</a:t>
            </a:r>
            <a:r>
              <a:rPr lang="en-US" altLang="en-US" sz="3200" b="1">
                <a:solidFill>
                  <a:srgbClr val="FFFFFF"/>
                </a:solidFill>
                <a:latin typeface="Arial" panose="020B0604020202020204" pitchFamily="34" charset="0"/>
              </a:rPr>
              <a:t>”</a:t>
            </a:r>
            <a:endParaRPr lang="en-US" altLang="en-US" sz="4400">
              <a:solidFill>
                <a:srgbClr val="FFFFFF"/>
              </a:solidFill>
              <a:latin typeface="Arial" panose="020B0604020202020204" pitchFamily="34" charset="0"/>
            </a:endParaRP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1" descr="forgiv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0" y="0"/>
            <a:ext cx="92075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8064574" cy="1090612"/>
          </a:xfrm>
          <a:extLst/>
        </p:spPr>
        <p:txBody>
          <a:bodyPr/>
          <a:lstStyle/>
          <a:p>
            <a:pPr algn="l" eaLnBrk="1" hangingPunct="1">
              <a:defRPr/>
            </a:pPr>
            <a:r>
              <a:rPr lang="en-US" sz="6000" dirty="0" err="1">
                <a:solidFill>
                  <a:srgbClr val="FFFFFF"/>
                </a:solidFill>
                <a:effectLst>
                  <a:glow rad="292100">
                    <a:srgbClr val="000000">
                      <a:alpha val="90000"/>
                    </a:srgbClr>
                  </a:glow>
                </a:effectLst>
                <a:latin typeface="Arial" charset="0"/>
                <a:ea typeface="ＭＳ Ｐゴシック" charset="0"/>
              </a:rPr>
              <a:t>Ý</a:t>
            </a:r>
            <a:r>
              <a:rPr lang="en-US" sz="6000" dirty="0">
                <a:solidFill>
                  <a:srgbClr val="FFFFFF"/>
                </a:solidFill>
                <a:effectLst>
                  <a:glow rad="292100">
                    <a:srgbClr val="000000">
                      <a:alpha val="90000"/>
                    </a:srgbClr>
                  </a:glow>
                </a:effectLst>
                <a:latin typeface="Arial" charset="0"/>
                <a:ea typeface="ＭＳ Ｐゴシック" charset="0"/>
              </a:rPr>
              <a:t> </a:t>
            </a:r>
            <a:r>
              <a:rPr lang="en-US" sz="6000" dirty="0" err="1">
                <a:solidFill>
                  <a:srgbClr val="FFFFFF"/>
                </a:solidFill>
                <a:effectLst>
                  <a:glow rad="292100">
                    <a:srgbClr val="000000">
                      <a:alpha val="90000"/>
                    </a:srgbClr>
                  </a:glow>
                </a:effectLst>
                <a:latin typeface="Arial" charset="0"/>
                <a:ea typeface="ＭＳ Ｐゴシック" charset="0"/>
              </a:rPr>
              <a:t>Giải</a:t>
            </a:r>
            <a:r>
              <a:rPr lang="en-US" sz="6000" dirty="0">
                <a:solidFill>
                  <a:srgbClr val="FFFFFF"/>
                </a:solidFill>
                <a:effectLst>
                  <a:glow rad="292100">
                    <a:srgbClr val="000000">
                      <a:alpha val="90000"/>
                    </a:srgbClr>
                  </a:glow>
                </a:effectLst>
                <a:latin typeface="Arial" charset="0"/>
                <a:ea typeface="ＭＳ Ｐゴシック" charset="0"/>
              </a:rPr>
              <a:t> Kinh</a:t>
            </a:r>
            <a:endParaRPr lang="en-US" dirty="0">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0" y="2996952"/>
            <a:ext cx="9144000" cy="3251448"/>
          </a:xfrm>
          <a:extLst/>
        </p:spPr>
        <p:txBody>
          <a:bodyPr/>
          <a:lstStyle/>
          <a:p>
            <a:pPr eaLnBrk="1" hangingPunct="1">
              <a:defRPr/>
            </a:pPr>
            <a:r>
              <a:rPr lang="vi-VN" sz="4400" b="1" dirty="0">
                <a:solidFill>
                  <a:srgbClr val="FFFF00"/>
                </a:solidFill>
                <a:effectLst>
                  <a:glow rad="292100">
                    <a:srgbClr val="000000">
                      <a:alpha val="90000"/>
                    </a:srgbClr>
                  </a:glow>
                </a:effectLst>
              </a:rPr>
              <a:t>Lý do </a:t>
            </a:r>
            <a:r>
              <a:rPr lang="vi-VN" sz="4400" b="1" dirty="0">
                <a:solidFill>
                  <a:srgbClr val="FFFFFF"/>
                </a:solidFill>
                <a:effectLst>
                  <a:glow rad="292100">
                    <a:srgbClr val="000000">
                      <a:alpha val="90000"/>
                    </a:srgbClr>
                  </a:glow>
                </a:effectLst>
              </a:rPr>
              <a:t>Hội Thánh phải phục hồi Cơ Đốc nhân phạm tội một cách đúng đắn là vì sự phục hồi được thực hiện như là thẩm quyền của Đức Chúa Trời được trải ra.</a:t>
            </a:r>
            <a:endParaRPr lang="en-US" sz="4400" b="1" dirty="0">
              <a:solidFill>
                <a:srgbClr val="FFFF00"/>
              </a:solidFill>
              <a:effectLst>
                <a:glow rad="292100">
                  <a:srgbClr val="000000">
                    <a:alpha val="90000"/>
                  </a:srgbClr>
                </a:glow>
              </a:effectLst>
              <a:cs typeface="+mn-cs"/>
            </a:endParaRPr>
          </a:p>
        </p:txBody>
      </p:sp>
      <p:sp>
        <p:nvSpPr>
          <p:cNvPr id="329732" name="Text Box 15"/>
          <p:cNvSpPr txBox="1">
            <a:spLocks noChangeArrowheads="1"/>
          </p:cNvSpPr>
          <p:nvPr/>
        </p:nvSpPr>
        <p:spPr bwMode="auto">
          <a:xfrm>
            <a:off x="8388350" y="44450"/>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34c</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360549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Scritpureal-Soaking-Music.jpg">
            <a:extLst>
              <a:ext uri="{FF2B5EF4-FFF2-40B4-BE49-F238E27FC236}">
                <a16:creationId xmlns:a16="http://schemas.microsoft.com/office/drawing/2014/main" id="{B32C5A59-4E4B-AC4D-8969-631809033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a:extLst>
              <a:ext uri="{FF2B5EF4-FFF2-40B4-BE49-F238E27FC236}">
                <a16:creationId xmlns:a16="http://schemas.microsoft.com/office/drawing/2014/main" id="{254E6BE3-A248-1D4E-BA27-ACF02187E5C3}"/>
              </a:ext>
            </a:extLst>
          </p:cNvPr>
          <p:cNvSpPr>
            <a:spLocks noGrp="1"/>
          </p:cNvSpPr>
          <p:nvPr>
            <p:ph type="title"/>
          </p:nvPr>
        </p:nvSpPr>
        <p:spPr>
          <a:xfrm>
            <a:off x="38100" y="0"/>
            <a:ext cx="9105900" cy="762000"/>
          </a:xfrm>
        </p:spPr>
        <p:txBody>
          <a:bodyPr/>
          <a:lstStyle/>
          <a:p>
            <a:pPr algn="ctr"/>
            <a:r>
              <a:rPr lang="en-US" altLang="en-US" sz="3200" b="1" dirty="0" err="1">
                <a:solidFill>
                  <a:schemeClr val="tx1"/>
                </a:solidFill>
              </a:rPr>
              <a:t>Chúng</a:t>
            </a:r>
            <a:r>
              <a:rPr lang="en-US" altLang="en-US" sz="3200" b="1" dirty="0">
                <a:solidFill>
                  <a:schemeClr val="tx1"/>
                </a:solidFill>
              </a:rPr>
              <a:t> ta </a:t>
            </a:r>
            <a:r>
              <a:rPr lang="en-US" altLang="en-US" sz="3200" b="1" dirty="0" err="1">
                <a:solidFill>
                  <a:schemeClr val="tx1"/>
                </a:solidFill>
              </a:rPr>
              <a:t>cũng</a:t>
            </a:r>
            <a:r>
              <a:rPr lang="en-US" altLang="en-US" sz="3200" b="1" dirty="0">
                <a:solidFill>
                  <a:schemeClr val="tx1"/>
                </a:solidFill>
              </a:rPr>
              <a:t> </a:t>
            </a:r>
            <a:r>
              <a:rPr lang="en-US" altLang="en-US" sz="3200" b="1" dirty="0" err="1">
                <a:solidFill>
                  <a:schemeClr val="tx1"/>
                </a:solidFill>
              </a:rPr>
              <a:t>có</a:t>
            </a:r>
            <a:r>
              <a:rPr lang="en-US" altLang="en-US" sz="3200" b="1" dirty="0">
                <a:solidFill>
                  <a:schemeClr val="tx1"/>
                </a:solidFill>
              </a:rPr>
              <a:t> </a:t>
            </a:r>
            <a:r>
              <a:rPr lang="en-US" altLang="en-US" sz="3200" b="1" dirty="0" err="1">
                <a:solidFill>
                  <a:schemeClr val="tx1"/>
                </a:solidFill>
              </a:rPr>
              <a:t>thể</a:t>
            </a:r>
            <a:r>
              <a:rPr lang="en-US" altLang="en-US" sz="3200" b="1" dirty="0">
                <a:solidFill>
                  <a:schemeClr val="tx1"/>
                </a:solidFill>
              </a:rPr>
              <a:t> </a:t>
            </a:r>
            <a:r>
              <a:rPr lang="en-US" altLang="en-US" sz="3200" b="1" dirty="0" err="1">
                <a:solidFill>
                  <a:schemeClr val="tx1"/>
                </a:solidFill>
              </a:rPr>
              <a:t>giải</a:t>
            </a:r>
            <a:r>
              <a:rPr lang="en-US" altLang="en-US" sz="3200" b="1" dirty="0">
                <a:solidFill>
                  <a:schemeClr val="tx1"/>
                </a:solidFill>
              </a:rPr>
              <a:t> </a:t>
            </a:r>
            <a:r>
              <a:rPr lang="en-US" altLang="en-US" sz="3200" b="1" dirty="0" err="1">
                <a:solidFill>
                  <a:schemeClr val="tx1"/>
                </a:solidFill>
              </a:rPr>
              <a:t>nghĩa</a:t>
            </a:r>
            <a:r>
              <a:rPr lang="en-US" altLang="en-US" sz="3200" b="1" dirty="0">
                <a:solidFill>
                  <a:schemeClr val="tx1"/>
                </a:solidFill>
              </a:rPr>
              <a:t> </a:t>
            </a:r>
            <a:r>
              <a:rPr lang="en-US" altLang="en-US" sz="3200" b="1" dirty="0" err="1">
                <a:solidFill>
                  <a:schemeClr val="tx1"/>
                </a:solidFill>
              </a:rPr>
              <a:t>âm</a:t>
            </a:r>
            <a:r>
              <a:rPr lang="en-US" altLang="en-US" sz="3200" b="1" dirty="0">
                <a:solidFill>
                  <a:schemeClr val="tx1"/>
                </a:solidFill>
              </a:rPr>
              <a:t> </a:t>
            </a:r>
            <a:r>
              <a:rPr lang="en-US" altLang="en-US" sz="3200" b="1" dirty="0" err="1">
                <a:solidFill>
                  <a:schemeClr val="tx1"/>
                </a:solidFill>
              </a:rPr>
              <a:t>nhạc</a:t>
            </a:r>
            <a:endParaRPr lang="en-US" altLang="en-US" sz="3200" b="1" dirty="0">
              <a:solidFill>
                <a:schemeClr val="tx1"/>
              </a:solidFill>
            </a:endParaRPr>
          </a:p>
        </p:txBody>
      </p:sp>
      <p:sp>
        <p:nvSpPr>
          <p:cNvPr id="3" name="Content Placeholder 2">
            <a:extLst>
              <a:ext uri="{FF2B5EF4-FFF2-40B4-BE49-F238E27FC236}">
                <a16:creationId xmlns:a16="http://schemas.microsoft.com/office/drawing/2014/main" id="{DABD3FA2-A611-614D-9714-C1663088474A}"/>
              </a:ext>
            </a:extLst>
          </p:cNvPr>
          <p:cNvSpPr>
            <a:spLocks noGrp="1"/>
          </p:cNvSpPr>
          <p:nvPr>
            <p:ph idx="1"/>
          </p:nvPr>
        </p:nvSpPr>
        <p:spPr>
          <a:xfrm>
            <a:off x="0" y="838200"/>
            <a:ext cx="3733800" cy="6019800"/>
          </a:xfrm>
        </p:spPr>
        <p:txBody>
          <a:bodyPr/>
          <a:lstStyle/>
          <a:p>
            <a:r>
              <a:rPr lang="en-US" altLang="en-US" sz="4000" b="1" dirty="0" err="1">
                <a:solidFill>
                  <a:srgbClr val="FFFFFF"/>
                </a:solidFill>
                <a:effectLst>
                  <a:outerShdw blurRad="38100" dist="38100" dir="2700000" algn="tl">
                    <a:srgbClr val="808080"/>
                  </a:outerShdw>
                </a:effectLst>
              </a:rPr>
              <a:t>Tóm</a:t>
            </a:r>
            <a:r>
              <a:rPr lang="en-US" altLang="en-US" sz="4000" b="1" dirty="0">
                <a:solidFill>
                  <a:srgbClr val="FFFFFF"/>
                </a:solidFill>
                <a:effectLst>
                  <a:outerShdw blurRad="38100" dist="38100" dir="2700000" algn="tl">
                    <a:srgbClr val="808080"/>
                  </a:outerShdw>
                </a:effectLst>
              </a:rPr>
              <a:t> </a:t>
            </a:r>
            <a:r>
              <a:rPr lang="en-US" altLang="en-US" sz="4000" b="1" dirty="0" err="1">
                <a:solidFill>
                  <a:srgbClr val="FFFFFF"/>
                </a:solidFill>
                <a:effectLst>
                  <a:outerShdw blurRad="38100" dist="38100" dir="2700000" algn="tl">
                    <a:srgbClr val="808080"/>
                  </a:outerShdw>
                </a:effectLst>
              </a:rPr>
              <a:t>tắt</a:t>
            </a:r>
            <a:r>
              <a:rPr lang="en-US" altLang="en-US" sz="4000" b="1" dirty="0">
                <a:solidFill>
                  <a:srgbClr val="FFFFFF"/>
                </a:solidFill>
                <a:effectLst>
                  <a:outerShdw blurRad="38100" dist="38100" dir="2700000" algn="tl">
                    <a:srgbClr val="808080"/>
                  </a:outerShdw>
                </a:effectLst>
              </a:rPr>
              <a:t> </a:t>
            </a:r>
            <a:r>
              <a:rPr lang="ja-JP" altLang="en-US" sz="4000" b="1">
                <a:solidFill>
                  <a:srgbClr val="FFFFFF"/>
                </a:solidFill>
                <a:effectLst>
                  <a:outerShdw blurRad="38100" dist="38100" dir="2700000" algn="tl">
                    <a:srgbClr val="808080"/>
                  </a:outerShdw>
                </a:effectLst>
              </a:rPr>
              <a:t>“</a:t>
            </a:r>
            <a:r>
              <a:rPr lang="en-US" altLang="ja-JP" sz="4000" b="1" dirty="0" err="1">
                <a:solidFill>
                  <a:srgbClr val="FFFFFF"/>
                </a:solidFill>
                <a:effectLst>
                  <a:outerShdw blurRad="38100" dist="38100" dir="2700000" algn="tl">
                    <a:srgbClr val="808080"/>
                  </a:outerShdw>
                </a:effectLst>
              </a:rPr>
              <a:t>Chúa</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Vốn</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Bức</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Thành</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kiên</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cố</a:t>
            </a:r>
            <a:r>
              <a:rPr lang="ja-JP" altLang="en-US" sz="4000" b="1">
                <a:solidFill>
                  <a:srgbClr val="FFFFFF"/>
                </a:solidFill>
                <a:effectLst>
                  <a:outerShdw blurRad="38100" dist="38100" dir="2700000" algn="tl">
                    <a:srgbClr val="808080"/>
                  </a:outerShdw>
                </a:effectLst>
              </a:rPr>
              <a:t>”</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trong</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một</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câu</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ở</a:t>
            </a:r>
            <a:r>
              <a:rPr lang="en-US" altLang="ja-JP" sz="4000" b="1" dirty="0">
                <a:solidFill>
                  <a:srgbClr val="FFFFFF"/>
                </a:solidFill>
                <a:effectLst>
                  <a:outerShdw blurRad="38100" dist="38100" dir="2700000" algn="tl">
                    <a:srgbClr val="808080"/>
                  </a:outerShdw>
                </a:effectLst>
              </a:rPr>
              <a:t> </a:t>
            </a:r>
            <a:r>
              <a:rPr lang="en-US" altLang="ja-JP" sz="4000" b="1" dirty="0" err="1">
                <a:solidFill>
                  <a:srgbClr val="FFFFFF"/>
                </a:solidFill>
                <a:effectLst>
                  <a:outerShdw blurRad="38100" dist="38100" dir="2700000" algn="tl">
                    <a:srgbClr val="808080"/>
                  </a:outerShdw>
                </a:effectLst>
              </a:rPr>
              <a:t>trang</a:t>
            </a:r>
            <a:r>
              <a:rPr lang="en-US" altLang="ja-JP" sz="4000" b="1" dirty="0">
                <a:solidFill>
                  <a:srgbClr val="FFFFFF"/>
                </a:solidFill>
                <a:effectLst>
                  <a:outerShdw blurRad="38100" dist="38100" dir="2700000" algn="tl">
                    <a:srgbClr val="808080"/>
                  </a:outerShdw>
                </a:effectLst>
              </a:rPr>
              <a:t> 6</a:t>
            </a:r>
            <a:endParaRPr lang="en-US" altLang="en-US" sz="4000" b="1" dirty="0">
              <a:solidFill>
                <a:srgbClr val="FFFFFF"/>
              </a:solidFill>
              <a:effectLst>
                <a:outerShdw blurRad="38100" dist="38100" dir="2700000" algn="tl">
                  <a:srgbClr val="80808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20110083">
            <a:extLst>
              <a:ext uri="{FF2B5EF4-FFF2-40B4-BE49-F238E27FC236}">
                <a16:creationId xmlns:a16="http://schemas.microsoft.com/office/drawing/2014/main" id="{4035D5BD-5233-F248-979E-961E27421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1CD84E8A-F67C-084B-B486-1EFB2F5C8B06}"/>
              </a:ext>
            </a:extLst>
          </p:cNvPr>
          <p:cNvSpPr txBox="1">
            <a:spLocks noChangeArrowheads="1"/>
          </p:cNvSpPr>
          <p:nvPr/>
        </p:nvSpPr>
        <p:spPr bwMode="auto">
          <a:xfrm>
            <a:off x="-239713" y="561975"/>
            <a:ext cx="9582151"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Chúa vốn bức thành kiên cố ta rày,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thuẫn khiên ta che đỡ hàng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Đấng cứu giúp hồi nguy khốn ưu sầu.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Đấng giúp ta luôn thắng nhiệm mầu.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Ngày đêm dẫu quân thù xưa,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nghịch ta ta khôn nghiêng ngửa.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Tuy nó thâm mưu đa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quyết chống ta suốt đêm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quả không ai trên đất địch tày</a:t>
            </a:r>
            <a:r>
              <a:rPr lang="en-US" altLang="en-US" sz="4000" b="1">
                <a:solidFill>
                  <a:srgbClr val="EEF9F4"/>
                </a:solidFill>
                <a:latin typeface="Arial" panose="020B0604020202020204" pitchFamily="34" charset="0"/>
                <a:cs typeface="Arial" panose="020B0604020202020204" pitchFamily="34" charset="0"/>
              </a:rPr>
              <a:t>,</a:t>
            </a:r>
          </a:p>
        </p:txBody>
      </p:sp>
      <p:sp>
        <p:nvSpPr>
          <p:cNvPr id="145411" name="Text Box 4">
            <a:extLst>
              <a:ext uri="{FF2B5EF4-FFF2-40B4-BE49-F238E27FC236}">
                <a16:creationId xmlns:a16="http://schemas.microsoft.com/office/drawing/2014/main" id="{1FAA98EA-30D3-2142-B7C3-1944EB791E4B}"/>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31</a:t>
            </a:r>
            <a:endParaRPr lang="en-US" altLang="en-US">
              <a:solidFill>
                <a:srgbClr val="000000"/>
              </a:solidFill>
              <a:latin typeface="Arial" panose="020B0604020202020204" pitchFamily="34" charset="0"/>
              <a:cs typeface="Arial" panose="020B0604020202020204" pitchFamily="34" charset="0"/>
            </a:endParaRPr>
          </a:p>
        </p:txBody>
      </p:sp>
      <p:sp>
        <p:nvSpPr>
          <p:cNvPr id="145412" name="Rectangle 6">
            <a:extLst>
              <a:ext uri="{FF2B5EF4-FFF2-40B4-BE49-F238E27FC236}">
                <a16:creationId xmlns:a16="http://schemas.microsoft.com/office/drawing/2014/main" id="{F632335B-CA8B-A244-8301-646743BA002F}"/>
              </a:ext>
            </a:extLst>
          </p:cNvPr>
          <p:cNvSpPr>
            <a:spLocks noGrp="1" noChangeArrowheads="1"/>
          </p:cNvSpPr>
          <p:nvPr>
            <p:ph type="title"/>
          </p:nvPr>
        </p:nvSpPr>
        <p:spPr>
          <a:xfrm>
            <a:off x="76200" y="76200"/>
            <a:ext cx="933450"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rPr>
              <a:t>Lời 1</a:t>
            </a:r>
          </a:p>
        </p:txBody>
      </p:sp>
    </p:spTree>
  </p:cSld>
  <p:clrMapOvr>
    <a:masterClrMapping/>
  </p:clrMapOvr>
  <p:transition>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AC093">
            <a:extLst>
              <a:ext uri="{FF2B5EF4-FFF2-40B4-BE49-F238E27FC236}">
                <a16:creationId xmlns:a16="http://schemas.microsoft.com/office/drawing/2014/main" id="{30423E72-8763-B749-859B-8B4805820FF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75DF6C82-B2D6-D040-B983-300FA5A781F3}"/>
              </a:ext>
            </a:extLst>
          </p:cNvPr>
          <p:cNvSpPr txBox="1">
            <a:spLocks noChangeArrowheads="1"/>
          </p:cNvSpPr>
          <p:nvPr/>
        </p:nvSpPr>
        <p:spPr bwMode="auto">
          <a:xfrm>
            <a:off x="-144463" y="561975"/>
            <a:ext cx="9409113"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Khá biết sức mình non kém vô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Dễ khiến ta thoa ngã nằm dài;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Dẫu thế, biết nhờ Ðấng chỉ huy mình,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Ðối phương thua chạy hết rập rình.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Bằng ta hỏi tên Ngài chăng?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Là Jêsus danh chiến thắng,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Danh tướng thiên binh anh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Cứu pháp duy chính tay Ngài,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Ðắc thắng Sa tan đến lâu dài</a:t>
            </a:r>
            <a:endParaRPr lang="en-US" altLang="en-US" sz="4000" b="1">
              <a:solidFill>
                <a:srgbClr val="EEF9F4"/>
              </a:solidFill>
              <a:latin typeface="Arial" panose="020B0604020202020204" pitchFamily="34" charset="0"/>
              <a:cs typeface="Arial" panose="020B0604020202020204" pitchFamily="34" charset="0"/>
            </a:endParaRPr>
          </a:p>
        </p:txBody>
      </p:sp>
      <p:sp>
        <p:nvSpPr>
          <p:cNvPr id="147459" name="Text Box 4">
            <a:extLst>
              <a:ext uri="{FF2B5EF4-FFF2-40B4-BE49-F238E27FC236}">
                <a16:creationId xmlns:a16="http://schemas.microsoft.com/office/drawing/2014/main" id="{2FD70EDE-5BB0-4541-90BF-C813824509F7}"/>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31</a:t>
            </a:r>
            <a:endParaRPr lang="en-US" altLang="en-US">
              <a:solidFill>
                <a:srgbClr val="000000"/>
              </a:solidFill>
              <a:latin typeface="Arial" panose="020B0604020202020204" pitchFamily="34" charset="0"/>
              <a:cs typeface="Arial" panose="020B0604020202020204" pitchFamily="34" charset="0"/>
            </a:endParaRPr>
          </a:p>
        </p:txBody>
      </p:sp>
      <p:sp>
        <p:nvSpPr>
          <p:cNvPr id="147460" name="Rectangle 6">
            <a:extLst>
              <a:ext uri="{FF2B5EF4-FFF2-40B4-BE49-F238E27FC236}">
                <a16:creationId xmlns:a16="http://schemas.microsoft.com/office/drawing/2014/main" id="{A5892E98-CC20-3549-BAD6-CE26B20A1D73}"/>
              </a:ext>
            </a:extLst>
          </p:cNvPr>
          <p:cNvSpPr>
            <a:spLocks noGrp="1" noChangeArrowheads="1"/>
          </p:cNvSpPr>
          <p:nvPr>
            <p:ph type="title"/>
          </p:nvPr>
        </p:nvSpPr>
        <p:spPr>
          <a:xfrm>
            <a:off x="0" y="0"/>
            <a:ext cx="933450"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rPr>
              <a:t>Lời 2</a:t>
            </a:r>
          </a:p>
        </p:txBody>
      </p:sp>
    </p:spTree>
  </p:cSld>
  <p:clrMapOvr>
    <a:masterClrMapping/>
  </p:clrMapOvr>
  <p:transition>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wo_scn04">
            <a:extLst>
              <a:ext uri="{FF2B5EF4-FFF2-40B4-BE49-F238E27FC236}">
                <a16:creationId xmlns:a16="http://schemas.microsoft.com/office/drawing/2014/main" id="{35763843-C6FC-3844-98B3-753F66307F87}"/>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8447C479-1363-EC42-99B1-99B522A71AE4}"/>
              </a:ext>
            </a:extLst>
          </p:cNvPr>
          <p:cNvSpPr txBox="1">
            <a:spLocks noChangeArrowheads="1"/>
          </p:cNvSpPr>
          <p:nvPr/>
        </p:nvSpPr>
        <p:spPr bwMode="auto">
          <a:xfrm>
            <a:off x="-33338" y="536575"/>
            <a:ext cx="9405938"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Dẫu quỉ dữ đầy trên thế gian nầy,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Ðuổi theo ta, toan nuốt hằng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Trước Ðấng có quyền xua nó lui liền,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Chúng ta không kinh khiếp ưu phiền.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Kìa vua tối tăm giận chăng?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Thật ta không nao chi hắn,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Nay hắn khoe khoang nhứt thời,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Án hắn xưa Chúa khép rồi,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Thúc thủ khi Christ phán một lời</a:t>
            </a:r>
            <a:r>
              <a:rPr lang="en-US" altLang="en-US" sz="4000" b="1">
                <a:solidFill>
                  <a:srgbClr val="EEF9F4"/>
                </a:solidFill>
                <a:latin typeface="Arial" panose="020B0604020202020204" pitchFamily="34" charset="0"/>
                <a:cs typeface="Arial" panose="020B0604020202020204" pitchFamily="34" charset="0"/>
              </a:rPr>
              <a:t>.</a:t>
            </a:r>
          </a:p>
        </p:txBody>
      </p:sp>
      <p:sp>
        <p:nvSpPr>
          <p:cNvPr id="149507" name="Text Box 4">
            <a:extLst>
              <a:ext uri="{FF2B5EF4-FFF2-40B4-BE49-F238E27FC236}">
                <a16:creationId xmlns:a16="http://schemas.microsoft.com/office/drawing/2014/main" id="{C21D20E9-D02D-A747-B096-CA44A3975F88}"/>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31</a:t>
            </a:r>
            <a:endParaRPr lang="en-US" altLang="en-US">
              <a:solidFill>
                <a:srgbClr val="000000"/>
              </a:solidFill>
              <a:latin typeface="Arial" panose="020B0604020202020204" pitchFamily="34" charset="0"/>
              <a:cs typeface="Arial" panose="020B0604020202020204" pitchFamily="34" charset="0"/>
            </a:endParaRPr>
          </a:p>
        </p:txBody>
      </p:sp>
      <p:sp>
        <p:nvSpPr>
          <p:cNvPr id="149508" name="Rectangle 6">
            <a:extLst>
              <a:ext uri="{FF2B5EF4-FFF2-40B4-BE49-F238E27FC236}">
                <a16:creationId xmlns:a16="http://schemas.microsoft.com/office/drawing/2014/main" id="{8BF1B665-1F65-6246-9262-05A84D043406}"/>
              </a:ext>
            </a:extLst>
          </p:cNvPr>
          <p:cNvSpPr>
            <a:spLocks noGrp="1" noChangeArrowheads="1"/>
          </p:cNvSpPr>
          <p:nvPr>
            <p:ph type="title"/>
          </p:nvPr>
        </p:nvSpPr>
        <p:spPr>
          <a:xfrm>
            <a:off x="61913" y="76200"/>
            <a:ext cx="933450"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rPr>
              <a:t>Lời 3</a:t>
            </a:r>
          </a:p>
        </p:txBody>
      </p:sp>
    </p:spTree>
  </p:cSld>
  <p:clrMapOvr>
    <a:masterClrMapping/>
  </p:clrMapOvr>
  <p:transition>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wo_scn05">
            <a:extLst>
              <a:ext uri="{FF2B5EF4-FFF2-40B4-BE49-F238E27FC236}">
                <a16:creationId xmlns:a16="http://schemas.microsoft.com/office/drawing/2014/main" id="{FA395FE6-1056-B241-B3A1-9465C4939A93}"/>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r="16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63F385E3-176E-8548-8266-FB211FEEDBF7}"/>
              </a:ext>
            </a:extLst>
          </p:cNvPr>
          <p:cNvSpPr txBox="1">
            <a:spLocks noChangeArrowheads="1"/>
          </p:cNvSpPr>
          <p:nvPr/>
        </p:nvSpPr>
        <p:spPr bwMode="auto">
          <a:xfrm>
            <a:off x="207963" y="561975"/>
            <a:ext cx="8936037" cy="62484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Tiếng phán ấy nghìn thuở vẫn đương còn, Thế gian khinh chê chẳng suy mòn; Bởi có Chúa gần gũi với ta hoài, Xuống Thánh Linh, ân tứ từ Ngài. Vợ, con, của, danh, mạng ta, Bằng ai kia toan cướp phá? Thôi, cướp đi ta không chồn,</a:t>
            </a:r>
          </a:p>
          <a:p>
            <a:pPr algn="ctr"/>
            <a:r>
              <a:rPr lang="vi-VN" altLang="en-US" sz="4000" b="1">
                <a:solidFill>
                  <a:srgbClr val="EEF9F4"/>
                </a:solidFill>
                <a:latin typeface="Arial" panose="020B0604020202020204" pitchFamily="34" charset="0"/>
                <a:cs typeface="Arial" panose="020B0604020202020204" pitchFamily="34" charset="0"/>
              </a:rPr>
              <a:t>Bởi chẳng thể cướp linh hồn, Phước Chúa trên thiên quốc trường tồn </a:t>
            </a:r>
            <a:endParaRPr lang="en-US" altLang="en-US" sz="4000" b="1">
              <a:solidFill>
                <a:srgbClr val="EEF9F4"/>
              </a:solidFill>
              <a:latin typeface="Arial" panose="020B0604020202020204" pitchFamily="34" charset="0"/>
              <a:cs typeface="Arial" panose="020B0604020202020204" pitchFamily="34" charset="0"/>
            </a:endParaRPr>
          </a:p>
        </p:txBody>
      </p:sp>
      <p:sp>
        <p:nvSpPr>
          <p:cNvPr id="151555" name="Text Box 4">
            <a:extLst>
              <a:ext uri="{FF2B5EF4-FFF2-40B4-BE49-F238E27FC236}">
                <a16:creationId xmlns:a16="http://schemas.microsoft.com/office/drawing/2014/main" id="{0A4EFC6E-CE3E-2A43-A491-0E908AC6EBCA}"/>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31</a:t>
            </a:r>
            <a:endParaRPr lang="en-US" altLang="en-US">
              <a:solidFill>
                <a:srgbClr val="000000"/>
              </a:solidFill>
              <a:latin typeface="Arial" panose="020B0604020202020204" pitchFamily="34" charset="0"/>
              <a:cs typeface="Arial" panose="020B0604020202020204" pitchFamily="34" charset="0"/>
            </a:endParaRPr>
          </a:p>
        </p:txBody>
      </p:sp>
      <p:sp>
        <p:nvSpPr>
          <p:cNvPr id="151556" name="Rectangle 6">
            <a:extLst>
              <a:ext uri="{FF2B5EF4-FFF2-40B4-BE49-F238E27FC236}">
                <a16:creationId xmlns:a16="http://schemas.microsoft.com/office/drawing/2014/main" id="{215C8CA1-0482-0345-BE4B-00B6463A9F60}"/>
              </a:ext>
            </a:extLst>
          </p:cNvPr>
          <p:cNvSpPr>
            <a:spLocks noGrp="1" noChangeArrowheads="1"/>
          </p:cNvSpPr>
          <p:nvPr>
            <p:ph type="title"/>
          </p:nvPr>
        </p:nvSpPr>
        <p:spPr>
          <a:xfrm>
            <a:off x="76200" y="76200"/>
            <a:ext cx="933450"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rPr>
              <a:t>Lời 4</a:t>
            </a:r>
          </a:p>
        </p:txBody>
      </p:sp>
    </p:spTree>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5" descr="bible0029.jpg">
            <a:extLst>
              <a:ext uri="{FF2B5EF4-FFF2-40B4-BE49-F238E27FC236}">
                <a16:creationId xmlns:a16="http://schemas.microsoft.com/office/drawing/2014/main" id="{7FFCA87C-BA5A-AD4C-92BD-7256E7F6B1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8811A7F-4E9F-554B-AFCD-0A73149428C2}"/>
              </a:ext>
            </a:extLst>
          </p:cNvPr>
          <p:cNvSpPr>
            <a:spLocks noGrp="1"/>
          </p:cNvSpPr>
          <p:nvPr>
            <p:ph type="title" idx="4294967295"/>
          </p:nvPr>
        </p:nvSpPr>
        <p:spPr>
          <a:solidFill>
            <a:schemeClr val="bg2"/>
          </a:solidFill>
        </p:spPr>
        <p:txBody>
          <a:bodyPr/>
          <a:lstStyle/>
          <a:p>
            <a:r>
              <a:rPr lang="en-US" altLang="en-US">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1.  Nghiên Cứu Bản Văn</a:t>
            </a:r>
          </a:p>
        </p:txBody>
      </p:sp>
      <p:sp>
        <p:nvSpPr>
          <p:cNvPr id="3" name="Title 1">
            <a:extLst>
              <a:ext uri="{FF2B5EF4-FFF2-40B4-BE49-F238E27FC236}">
                <a16:creationId xmlns:a16="http://schemas.microsoft.com/office/drawing/2014/main" id="{AAE44AD2-8ED5-AA41-9AEE-3B185BAE9826}"/>
              </a:ext>
            </a:extLst>
          </p:cNvPr>
          <p:cNvSpPr txBox="1">
            <a:spLocks/>
          </p:cNvSpPr>
          <p:nvPr/>
        </p:nvSpPr>
        <p:spPr bwMode="auto">
          <a:xfrm>
            <a:off x="1219200" y="1524000"/>
            <a:ext cx="7162800" cy="609600"/>
          </a:xfrm>
          <a:prstGeom prst="rect">
            <a:avLst/>
          </a:prstGeom>
          <a:noFill/>
          <a:ln w="9525">
            <a:noFill/>
            <a:miter lim="800000"/>
            <a:headEnd/>
            <a:tailEnd/>
          </a:ln>
        </p:spPr>
        <p:txBody>
          <a:bodyPr anchor="ctr"/>
          <a:lstStyle>
            <a:lvl1pPr marL="450850" indent="-4508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28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	Cách nghiên cứu phân đoạn...</a:t>
            </a:r>
          </a:p>
        </p:txBody>
      </p:sp>
      <p:sp>
        <p:nvSpPr>
          <p:cNvPr id="4" name="Text Box 4">
            <a:extLst>
              <a:ext uri="{FF2B5EF4-FFF2-40B4-BE49-F238E27FC236}">
                <a16:creationId xmlns:a16="http://schemas.microsoft.com/office/drawing/2014/main" id="{6FF5F858-9F01-7F4C-BE73-A26FE198E78F}"/>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27</a:t>
            </a:r>
            <a:endParaRPr lang="en-US" altLang="en-US">
              <a:solidFill>
                <a:srgbClr val="FFFFFF"/>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F6FD3D3-32AE-E343-BA82-2B18E9E9A770}"/>
              </a:ext>
            </a:extLst>
          </p:cNvPr>
          <p:cNvSpPr txBox="1">
            <a:spLocks/>
          </p:cNvSpPr>
          <p:nvPr/>
        </p:nvSpPr>
        <p:spPr bwMode="auto">
          <a:xfrm>
            <a:off x="1676400" y="2133600"/>
            <a:ext cx="7467600" cy="4419600"/>
          </a:xfrm>
          <a:prstGeom prst="rect">
            <a:avLst/>
          </a:prstGeom>
          <a:noFill/>
          <a:ln w="9525">
            <a:noFill/>
            <a:miter lim="800000"/>
            <a:headEnd/>
            <a:tailEnd/>
          </a:ln>
        </p:spPr>
        <p:txBody>
          <a:bodyPr anchor="ctr"/>
          <a:lstStyle>
            <a:lvl1pPr marL="450850" indent="-4508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Cầu nguyện xin sự soi sáng, đọc bản dịch KT mà hầu hết tín hữu trong Hội Thánh bạn dùng, liệt kê  tất cả những câu hỏi có thể tín hữu của bạn sẽ hỏi (hoặc sau 15 giờ nghiên cứu, bạn sẽ có tất cả câu trả lời nhưng sẽ quên tất cả câu hỏi). Hãy trả lời những câu hỏi này.</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Đọc một vài bản dịch khác và ghi chú sự khác biệt và những câu hỏi thêm vào.</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Đọc bản văn nguyên thủy nếu bạn có thể; dùng công cụ và thực hiện nghiên cứu từ ngữ đối với những từ quan trọng.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1026">
            <a:extLst>
              <a:ext uri="{FF2B5EF4-FFF2-40B4-BE49-F238E27FC236}">
                <a16:creationId xmlns:a16="http://schemas.microsoft.com/office/drawing/2014/main" id="{949CEBAD-5A38-164B-B2CB-14BC547A6345}"/>
              </a:ext>
            </a:extLst>
          </p:cNvPr>
          <p:cNvSpPr>
            <a:spLocks noGrp="1" noChangeArrowheads="1"/>
          </p:cNvSpPr>
          <p:nvPr>
            <p:ph type="ctrTitle"/>
          </p:nvPr>
        </p:nvSpPr>
        <p:spPr>
          <a:xfrm>
            <a:off x="5562600" y="0"/>
            <a:ext cx="3124200" cy="6858000"/>
          </a:xfrm>
        </p:spPr>
        <p:txBody>
          <a:bodyPr/>
          <a:lstStyle/>
          <a:p>
            <a:r>
              <a:rPr lang="en-US" altLang="en-US" sz="6000" b="1">
                <a:solidFill>
                  <a:schemeClr val="bg1"/>
                </a:solidFill>
                <a:latin typeface="Arial" panose="020B0604020202020204" pitchFamily="34" charset="0"/>
                <a:ea typeface="ＭＳ Ｐゴシック" panose="020B0600070205080204" pitchFamily="34" charset="-128"/>
                <a:cs typeface="Geneva" panose="020B0503030404040204" pitchFamily="34" charset="0"/>
              </a:rPr>
              <a:t>Mỗi bài nói cần có điểm tập trung!</a:t>
            </a:r>
            <a:endParaRPr lang="en-US" altLang="en-US">
              <a:latin typeface="Arial" panose="020B0604020202020204" pitchFamily="34" charset="0"/>
              <a:ea typeface="ＭＳ Ｐゴシック" panose="020B0600070205080204" pitchFamily="34" charset="-128"/>
              <a:cs typeface="Geneva" panose="020B0503030404040204" pitchFamily="34" charset="0"/>
            </a:endParaRPr>
          </a:p>
        </p:txBody>
      </p:sp>
      <p:pic>
        <p:nvPicPr>
          <p:cNvPr id="153603" name="Picture 1028" descr="BigIdea">
            <a:extLst>
              <a:ext uri="{FF2B5EF4-FFF2-40B4-BE49-F238E27FC236}">
                <a16:creationId xmlns:a16="http://schemas.microsoft.com/office/drawing/2014/main" id="{38402950-B02C-F94D-B2F7-B7E8ACFCE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88" t="2780" r="17696" b="18434"/>
          <a:stretch>
            <a:fillRect/>
          </a:stretch>
        </p:blipFill>
        <p:spPr bwMode="auto">
          <a:xfrm>
            <a:off x="0" y="0"/>
            <a:ext cx="5392738"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Box 1">
            <a:extLst>
              <a:ext uri="{FF2B5EF4-FFF2-40B4-BE49-F238E27FC236}">
                <a16:creationId xmlns:a16="http://schemas.microsoft.com/office/drawing/2014/main" id="{98246061-6C91-C649-8879-2BF2E7B4876B}"/>
              </a:ext>
            </a:extLst>
          </p:cNvPr>
          <p:cNvSpPr txBox="1">
            <a:spLocks noChangeArrowheads="1"/>
          </p:cNvSpPr>
          <p:nvPr/>
        </p:nvSpPr>
        <p:spPr bwMode="auto">
          <a:xfrm>
            <a:off x="179388" y="188913"/>
            <a:ext cx="5040312" cy="2678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Bài nói của tôi hôm nay tập trung vào Tiến Hóa so với Sáng Tạo,</a:t>
            </a:r>
            <a:r>
              <a:rPr lang="vi-VN" altLang="en-US"/>
              <a:t> trào lưu về sinh sôi nảy nở và sự vô ngộ của Kinh Thánh.</a:t>
            </a:r>
          </a:p>
          <a:p>
            <a:r>
              <a:rPr lang="vi-VN" altLang="en-US"/>
              <a:t>Tôi muốn bắt đầu với một vài ý kiến ​​về giải trừ vũ khí hạt nhân và nó liên quan đến việc giải cứu cá voi</a:t>
            </a:r>
            <a:r>
              <a:rPr lang="en-US" altLang="en-US"/>
              <a:t> như thế nào.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What do you do for a living?</a:t>
            </a:r>
          </a:p>
        </p:txBody>
      </p:sp>
      <p:pic>
        <p:nvPicPr>
          <p:cNvPr id="342018" name="Picture 4"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9"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r>
              <a:rPr lang="en-US" altLang="en-US" sz="4800" dirty="0"/>
              <a:t>Anh </a:t>
            </a:r>
            <a:r>
              <a:rPr lang="en-US" altLang="en-US" sz="4800" dirty="0" err="1"/>
              <a:t>làm</a:t>
            </a:r>
            <a:r>
              <a:rPr lang="en-US" altLang="en-US" sz="4800" dirty="0"/>
              <a:t> </a:t>
            </a:r>
            <a:r>
              <a:rPr lang="en-US" altLang="en-US" sz="4800" dirty="0" err="1"/>
              <a:t>gì</a:t>
            </a:r>
            <a:r>
              <a:rPr lang="en-US" altLang="en-US" sz="4800" dirty="0"/>
              <a:t> </a:t>
            </a:r>
            <a:r>
              <a:rPr lang="en-US" altLang="en-US" sz="4800" dirty="0" err="1"/>
              <a:t>để</a:t>
            </a:r>
            <a:r>
              <a:rPr lang="en-US" altLang="en-US" sz="4800" dirty="0"/>
              <a:t> </a:t>
            </a:r>
            <a:r>
              <a:rPr lang="en-US" altLang="en-US" sz="4800" dirty="0" err="1"/>
              <a:t>sống</a:t>
            </a:r>
            <a:r>
              <a:rPr lang="en-US" altLang="en-US" sz="4800" dirty="0"/>
              <a:t>?</a:t>
            </a:r>
          </a:p>
        </p:txBody>
      </p:sp>
      <p:sp>
        <p:nvSpPr>
          <p:cNvPr id="342020"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TextBox 3"/>
          <p:cNvSpPr txBox="1">
            <a:spLocks noChangeArrowheads="1"/>
          </p:cNvSpPr>
          <p:nvPr/>
        </p:nvSpPr>
        <p:spPr bwMode="auto">
          <a:xfrm>
            <a:off x="5795963" y="549275"/>
            <a:ext cx="3276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en-US" sz="4800" dirty="0" err="1"/>
              <a:t>Tôi</a:t>
            </a:r>
            <a:r>
              <a:rPr lang="en-US" altLang="en-US" sz="4800" dirty="0"/>
              <a:t> </a:t>
            </a:r>
            <a:r>
              <a:rPr lang="en-US" altLang="en-US" sz="4800" dirty="0" err="1"/>
              <a:t>làm</a:t>
            </a:r>
            <a:endParaRPr lang="en-US" altLang="en-US" sz="4800" dirty="0"/>
          </a:p>
        </p:txBody>
      </p:sp>
    </p:spTree>
    <p:extLst>
      <p:ext uri="{BB962C8B-B14F-4D97-AF65-F5344CB8AC3E}">
        <p14:creationId xmlns:p14="http://schemas.microsoft.com/office/powerpoint/2010/main" val="92413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Could you be more vague?</a:t>
            </a:r>
          </a:p>
        </p:txBody>
      </p:sp>
      <p:pic>
        <p:nvPicPr>
          <p:cNvPr id="344066"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lvl="0" algn="ctr" eaLnBrk="1" hangingPunct="1"/>
            <a:r>
              <a:rPr kumimoji="1" lang="en-US" sz="8000" b="1" dirty="0" err="1">
                <a:solidFill>
                  <a:srgbClr val="FFFFFF"/>
                </a:solidFill>
                <a:latin typeface="Arial" charset="0"/>
                <a:ea typeface="Osaka" charset="0"/>
                <a:cs typeface="Osaka" charset="0"/>
              </a:rPr>
              <a:t>Cụ</a:t>
            </a:r>
            <a:r>
              <a:rPr kumimoji="1" lang="en-US" sz="8000" b="1" dirty="0">
                <a:solidFill>
                  <a:srgbClr val="FFFFFF"/>
                </a:solidFill>
                <a:latin typeface="Arial" charset="0"/>
                <a:ea typeface="Osaka" charset="0"/>
                <a:cs typeface="Osaka" charset="0"/>
              </a:rPr>
              <a:t> </a:t>
            </a:r>
            <a:r>
              <a:rPr kumimoji="1" lang="en-US" sz="8000" b="1" dirty="0" err="1">
                <a:solidFill>
                  <a:srgbClr val="FFFFFF"/>
                </a:solidFill>
                <a:latin typeface="Arial" charset="0"/>
                <a:ea typeface="Osaka" charset="0"/>
                <a:cs typeface="Osaka" charset="0"/>
              </a:rPr>
              <a:t>Thể</a:t>
            </a:r>
            <a:r>
              <a:rPr kumimoji="1" lang="en-US" sz="8000" b="1" dirty="0">
                <a:solidFill>
                  <a:srgbClr val="FFFFFF"/>
                </a:solidFill>
                <a:latin typeface="Arial" charset="0"/>
                <a:ea typeface="Osaka" charset="0"/>
                <a:cs typeface="Osaka" charset="0"/>
              </a:rPr>
              <a:t>!</a:t>
            </a:r>
            <a:endParaRPr kumimoji="1" lang="en-US" sz="6000" b="0"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44068"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en-US" altLang="en-US" sz="4800" dirty="0" err="1"/>
              <a:t>Rõ</a:t>
            </a:r>
            <a:r>
              <a:rPr lang="en-US" altLang="en-US" sz="4800" dirty="0"/>
              <a:t> </a:t>
            </a:r>
            <a:r>
              <a:rPr lang="en-US" altLang="en-US" sz="4800" dirty="0" err="1"/>
              <a:t>ràng</a:t>
            </a:r>
            <a:r>
              <a:rPr lang="en-US" altLang="en-US" sz="4800" dirty="0"/>
              <a:t> </a:t>
            </a:r>
            <a:r>
              <a:rPr lang="en-US" altLang="en-US" sz="4800" dirty="0" err="1"/>
              <a:t>hơn</a:t>
            </a:r>
            <a:r>
              <a:rPr lang="en-US" altLang="en-US" sz="4800" dirty="0"/>
              <a:t> </a:t>
            </a:r>
            <a:r>
              <a:rPr lang="en-US" altLang="en-US" sz="4800" dirty="0" err="1"/>
              <a:t>được</a:t>
            </a:r>
            <a:r>
              <a:rPr lang="en-US" altLang="en-US" sz="4800" dirty="0"/>
              <a:t> </a:t>
            </a:r>
            <a:r>
              <a:rPr lang="en-US" altLang="en-US" sz="4800" dirty="0" err="1"/>
              <a:t>không</a:t>
            </a:r>
            <a:r>
              <a:rPr lang="en-US" altLang="en-US" sz="4800" dirty="0"/>
              <a:t>?</a:t>
            </a:r>
          </a:p>
        </p:txBody>
      </p:sp>
    </p:spTree>
    <p:extLst>
      <p:ext uri="{BB962C8B-B14F-4D97-AF65-F5344CB8AC3E}">
        <p14:creationId xmlns:p14="http://schemas.microsoft.com/office/powerpoint/2010/main" val="3927366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77620B4-FE02-D340-92EE-11567B8AC3DF}"/>
              </a:ext>
            </a:extLst>
          </p:cNvPr>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3200">
                <a:ea typeface="+mj-ea"/>
              </a:rPr>
              <a:t>Quá trình </a:t>
            </a:r>
            <a:r>
              <a:rPr lang="en-US" sz="3200" i="1">
                <a:ea typeface="+mj-ea"/>
              </a:rPr>
              <a:t>Chuẩn bị bài giảng giải kinh</a:t>
            </a:r>
            <a:endParaRPr lang="en-US" sz="3200">
              <a:ea typeface="+mj-ea"/>
            </a:endParaRPr>
          </a:p>
        </p:txBody>
      </p:sp>
      <p:sp>
        <p:nvSpPr>
          <p:cNvPr id="73731" name="Rectangle 3">
            <a:extLst>
              <a:ext uri="{FF2B5EF4-FFF2-40B4-BE49-F238E27FC236}">
                <a16:creationId xmlns:a16="http://schemas.microsoft.com/office/drawing/2014/main" id="{A510EA43-0241-F442-9F30-DDF185A4406D}"/>
              </a:ext>
            </a:extLst>
          </p:cNvPr>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useBgFill="1">
        <p:nvSpPr>
          <p:cNvPr id="4100" name="Rectangle 4">
            <a:extLst>
              <a:ext uri="{FF2B5EF4-FFF2-40B4-BE49-F238E27FC236}">
                <a16:creationId xmlns:a16="http://schemas.microsoft.com/office/drawing/2014/main" id="{780E241E-C411-BC49-B9B9-A83A6B001B13}"/>
              </a:ext>
            </a:extLst>
          </p:cNvPr>
          <p:cNvSpPr>
            <a:spLocks noChangeArrowheads="1"/>
          </p:cNvSpPr>
          <p:nvPr/>
        </p:nvSpPr>
        <p:spPr bwMode="auto">
          <a:xfrm>
            <a:off x="1057275" y="1447800"/>
            <a:ext cx="7016750" cy="3048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b="1">
                <a:solidFill>
                  <a:srgbClr val="FFFF00"/>
                </a:solidFill>
                <a:effectLst>
                  <a:outerShdw blurRad="38100" dist="38100" dir="2700000" algn="tl">
                    <a:srgbClr val="000000"/>
                  </a:outerShdw>
                </a:effectLst>
                <a:latin typeface="Times" pitchFamily="2" charset="0"/>
              </a:rPr>
              <a:t>Dựa theo </a:t>
            </a:r>
            <a:r>
              <a:rPr lang="en-US" altLang="en-US" sz="1600" b="1" i="1">
                <a:solidFill>
                  <a:srgbClr val="FFFF00"/>
                </a:solidFill>
                <a:effectLst>
                  <a:outerShdw blurRad="38100" dist="38100" dir="2700000" algn="tl">
                    <a:srgbClr val="000000"/>
                  </a:outerShdw>
                </a:effectLst>
                <a:latin typeface="Arial" panose="020B0604020202020204" pitchFamily="34" charset="0"/>
              </a:rPr>
              <a:t>Preparing Expository Sermons </a:t>
            </a:r>
            <a:r>
              <a:rPr lang="en-US" altLang="en-US" sz="1600" b="1">
                <a:solidFill>
                  <a:srgbClr val="FFFF00"/>
                </a:solidFill>
                <a:effectLst>
                  <a:outerShdw blurRad="38100" dist="38100" dir="2700000" algn="tl">
                    <a:srgbClr val="000000"/>
                  </a:outerShdw>
                </a:effectLst>
                <a:latin typeface="Arial" panose="020B0604020202020204" pitchFamily="34" charset="0"/>
              </a:rPr>
              <a:t>của</a:t>
            </a:r>
            <a:r>
              <a:rPr lang="en-US" altLang="en-US" sz="1600" b="1" i="1">
                <a:solidFill>
                  <a:srgbClr val="FFFF00"/>
                </a:solidFill>
                <a:effectLst>
                  <a:outerShdw blurRad="38100" dist="38100" dir="2700000" algn="tl">
                    <a:srgbClr val="000000"/>
                  </a:outerShdw>
                </a:effectLst>
                <a:latin typeface="Arial" panose="020B0604020202020204" pitchFamily="34" charset="0"/>
              </a:rPr>
              <a:t> </a:t>
            </a:r>
            <a:r>
              <a:rPr lang="en-US" altLang="en-US" sz="1800" b="1">
                <a:solidFill>
                  <a:srgbClr val="FFFF00"/>
                </a:solidFill>
                <a:effectLst>
                  <a:outerShdw blurRad="38100" dist="38100" dir="2700000" algn="tl">
                    <a:srgbClr val="000000"/>
                  </a:outerShdw>
                </a:effectLst>
                <a:latin typeface="Times" pitchFamily="2" charset="0"/>
              </a:rPr>
              <a:t>Ramesh Richard </a:t>
            </a:r>
            <a:endParaRPr lang="en-US" altLang="en-US" sz="1800" b="1" i="1">
              <a:solidFill>
                <a:srgbClr val="FFFF00"/>
              </a:solidFill>
              <a:effectLst>
                <a:outerShdw blurRad="38100" dist="38100" dir="2700000" algn="tl">
                  <a:srgbClr val="000000"/>
                </a:outerShdw>
              </a:effectLst>
              <a:latin typeface="Times" pitchFamily="2" charset="0"/>
            </a:endParaRPr>
          </a:p>
        </p:txBody>
      </p:sp>
      <p:sp>
        <p:nvSpPr>
          <p:cNvPr id="4101" name="Rectangle 5">
            <a:extLst>
              <a:ext uri="{FF2B5EF4-FFF2-40B4-BE49-F238E27FC236}">
                <a16:creationId xmlns:a16="http://schemas.microsoft.com/office/drawing/2014/main" id="{3256B7B2-651A-8943-B77F-C555E1A8A8D2}"/>
              </a:ext>
            </a:extLst>
          </p:cNvPr>
          <p:cNvSpPr>
            <a:spLocks noChangeArrowheads="1"/>
          </p:cNvSpPr>
          <p:nvPr/>
        </p:nvSpPr>
        <p:spPr bwMode="auto">
          <a:xfrm>
            <a:off x="1835150" y="5157788"/>
            <a:ext cx="18097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Nghiên cứu</a:t>
            </a:r>
          </a:p>
        </p:txBody>
      </p:sp>
      <p:sp>
        <p:nvSpPr>
          <p:cNvPr id="73734" name="Rectangle 6">
            <a:extLst>
              <a:ext uri="{FF2B5EF4-FFF2-40B4-BE49-F238E27FC236}">
                <a16:creationId xmlns:a16="http://schemas.microsoft.com/office/drawing/2014/main" id="{F6FBBE02-9E02-A943-88E5-19747F396C9D}"/>
              </a:ext>
            </a:extLst>
          </p:cNvPr>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35" name="Rectangle 7">
            <a:extLst>
              <a:ext uri="{FF2B5EF4-FFF2-40B4-BE49-F238E27FC236}">
                <a16:creationId xmlns:a16="http://schemas.microsoft.com/office/drawing/2014/main" id="{510608F1-BA95-E340-82DE-C05F8311C0B9}"/>
              </a:ext>
            </a:extLst>
          </p:cNvPr>
          <p:cNvSpPr>
            <a:spLocks noChangeArrowheads="1"/>
          </p:cNvSpPr>
          <p:nvPr/>
        </p:nvSpPr>
        <p:spPr bwMode="auto">
          <a:xfrm>
            <a:off x="5651500" y="42926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36" name="Rectangle 8">
            <a:extLst>
              <a:ext uri="{FF2B5EF4-FFF2-40B4-BE49-F238E27FC236}">
                <a16:creationId xmlns:a16="http://schemas.microsoft.com/office/drawing/2014/main" id="{14714003-BB28-8444-9D25-544D46265EFB}"/>
              </a:ext>
            </a:extLst>
          </p:cNvPr>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05" name="Rectangle 9">
            <a:extLst>
              <a:ext uri="{FF2B5EF4-FFF2-40B4-BE49-F238E27FC236}">
                <a16:creationId xmlns:a16="http://schemas.microsoft.com/office/drawing/2014/main" id="{5BE5A3B8-D8BB-7C47-8BCA-576F2B6FAD0D}"/>
              </a:ext>
            </a:extLst>
          </p:cNvPr>
          <p:cNvSpPr>
            <a:spLocks noChangeArrowheads="1"/>
          </p:cNvSpPr>
          <p:nvPr/>
        </p:nvSpPr>
        <p:spPr bwMode="auto">
          <a:xfrm>
            <a:off x="2124075" y="4437063"/>
            <a:ext cx="13573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Cấu trúc</a:t>
            </a:r>
          </a:p>
        </p:txBody>
      </p:sp>
      <p:sp>
        <p:nvSpPr>
          <p:cNvPr id="4106" name="Rectangle 10">
            <a:extLst>
              <a:ext uri="{FF2B5EF4-FFF2-40B4-BE49-F238E27FC236}">
                <a16:creationId xmlns:a16="http://schemas.microsoft.com/office/drawing/2014/main" id="{95ED963A-8DFD-0A4B-A3B8-1E79193ECCB3}"/>
              </a:ext>
            </a:extLst>
          </p:cNvPr>
          <p:cNvSpPr>
            <a:spLocks noChangeArrowheads="1"/>
          </p:cNvSpPr>
          <p:nvPr/>
        </p:nvSpPr>
        <p:spPr bwMode="auto">
          <a:xfrm>
            <a:off x="5929313" y="5181600"/>
            <a:ext cx="10445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Giảng</a:t>
            </a:r>
          </a:p>
        </p:txBody>
      </p:sp>
      <p:sp>
        <p:nvSpPr>
          <p:cNvPr id="4107" name="Rectangle 11">
            <a:extLst>
              <a:ext uri="{FF2B5EF4-FFF2-40B4-BE49-F238E27FC236}">
                <a16:creationId xmlns:a16="http://schemas.microsoft.com/office/drawing/2014/main" id="{FF14F5EB-675F-544B-85C1-09C598DF7BD5}"/>
              </a:ext>
            </a:extLst>
          </p:cNvPr>
          <p:cNvSpPr>
            <a:spLocks noChangeArrowheads="1"/>
          </p:cNvSpPr>
          <p:nvPr/>
        </p:nvSpPr>
        <p:spPr bwMode="auto">
          <a:xfrm>
            <a:off x="5638800" y="4419600"/>
            <a:ext cx="13573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Cấu trúc</a:t>
            </a:r>
          </a:p>
        </p:txBody>
      </p:sp>
      <p:sp>
        <p:nvSpPr>
          <p:cNvPr id="73740" name="Rectangle 12">
            <a:extLst>
              <a:ext uri="{FF2B5EF4-FFF2-40B4-BE49-F238E27FC236}">
                <a16:creationId xmlns:a16="http://schemas.microsoft.com/office/drawing/2014/main" id="{6D75FD30-2395-1E44-BEC3-46ABCBD246A0}"/>
              </a:ext>
            </a:extLst>
          </p:cNvPr>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09" name="Rectangle 13">
            <a:extLst>
              <a:ext uri="{FF2B5EF4-FFF2-40B4-BE49-F238E27FC236}">
                <a16:creationId xmlns:a16="http://schemas.microsoft.com/office/drawing/2014/main" id="{42DEECE1-9835-5247-922F-9E26D563240F}"/>
              </a:ext>
            </a:extLst>
          </p:cNvPr>
          <p:cNvSpPr>
            <a:spLocks noChangeArrowheads="1"/>
          </p:cNvSpPr>
          <p:nvPr/>
        </p:nvSpPr>
        <p:spPr bwMode="auto">
          <a:xfrm>
            <a:off x="2392363" y="3643313"/>
            <a:ext cx="884237"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YGK</a:t>
            </a:r>
          </a:p>
        </p:txBody>
      </p:sp>
      <p:sp>
        <p:nvSpPr>
          <p:cNvPr id="73742" name="Rectangle 14">
            <a:extLst>
              <a:ext uri="{FF2B5EF4-FFF2-40B4-BE49-F238E27FC236}">
                <a16:creationId xmlns:a16="http://schemas.microsoft.com/office/drawing/2014/main" id="{1B049F1B-81F8-4A43-B9F6-66058246F3B0}"/>
              </a:ext>
            </a:extLst>
          </p:cNvPr>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43" name="Rectangle 15">
            <a:extLst>
              <a:ext uri="{FF2B5EF4-FFF2-40B4-BE49-F238E27FC236}">
                <a16:creationId xmlns:a16="http://schemas.microsoft.com/office/drawing/2014/main" id="{20FD194A-B5E5-4743-B21D-9FAB4CC8E176}"/>
              </a:ext>
            </a:extLst>
          </p:cNvPr>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12" name="Rectangle 16">
            <a:extLst>
              <a:ext uri="{FF2B5EF4-FFF2-40B4-BE49-F238E27FC236}">
                <a16:creationId xmlns:a16="http://schemas.microsoft.com/office/drawing/2014/main" id="{34C5C803-9CB0-3346-8363-12D868A3D0E1}"/>
              </a:ext>
            </a:extLst>
          </p:cNvPr>
          <p:cNvSpPr>
            <a:spLocks noChangeArrowheads="1"/>
          </p:cNvSpPr>
          <p:nvPr/>
        </p:nvSpPr>
        <p:spPr bwMode="auto">
          <a:xfrm>
            <a:off x="5940425" y="3644900"/>
            <a:ext cx="849313"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YBG</a:t>
            </a:r>
          </a:p>
        </p:txBody>
      </p:sp>
      <p:sp>
        <p:nvSpPr>
          <p:cNvPr id="4113" name="Rectangle 17">
            <a:extLst>
              <a:ext uri="{FF2B5EF4-FFF2-40B4-BE49-F238E27FC236}">
                <a16:creationId xmlns:a16="http://schemas.microsoft.com/office/drawing/2014/main" id="{146EAE0F-EBFD-4344-A085-1C66F66EF8BA}"/>
              </a:ext>
            </a:extLst>
          </p:cNvPr>
          <p:cNvSpPr>
            <a:spLocks noChangeArrowheads="1"/>
          </p:cNvSpPr>
          <p:nvPr/>
        </p:nvSpPr>
        <p:spPr bwMode="auto">
          <a:xfrm>
            <a:off x="3429000" y="2805113"/>
            <a:ext cx="2625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00"/>
                </a:solidFill>
                <a:effectLst>
                  <a:outerShdw blurRad="38100" dist="38100" dir="2700000" algn="tl">
                    <a:srgbClr val="000000"/>
                  </a:outerShdw>
                </a:effectLst>
                <a:latin typeface="Book Antiqua" panose="02040602050305030304" pitchFamily="18" charset="0"/>
              </a:rPr>
              <a:t>Cây cầu mục đích</a:t>
            </a:r>
          </a:p>
        </p:txBody>
      </p:sp>
      <p:sp>
        <p:nvSpPr>
          <p:cNvPr id="4114" name="Rectangle 18">
            <a:extLst>
              <a:ext uri="{FF2B5EF4-FFF2-40B4-BE49-F238E27FC236}">
                <a16:creationId xmlns:a16="http://schemas.microsoft.com/office/drawing/2014/main" id="{E66FDE6B-1480-3C47-8E0D-236B6656F2F9}"/>
              </a:ext>
            </a:extLst>
          </p:cNvPr>
          <p:cNvSpPr>
            <a:spLocks noChangeArrowheads="1"/>
          </p:cNvSpPr>
          <p:nvPr/>
        </p:nvSpPr>
        <p:spPr bwMode="auto">
          <a:xfrm>
            <a:off x="4313238" y="2420938"/>
            <a:ext cx="660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Não</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4115" name="Rectangle 19">
            <a:extLst>
              <a:ext uri="{FF2B5EF4-FFF2-40B4-BE49-F238E27FC236}">
                <a16:creationId xmlns:a16="http://schemas.microsoft.com/office/drawing/2014/main" id="{E13A46AD-9965-EA41-9E59-184E18590C52}"/>
              </a:ext>
            </a:extLst>
          </p:cNvPr>
          <p:cNvSpPr>
            <a:spLocks noChangeArrowheads="1"/>
          </p:cNvSpPr>
          <p:nvPr/>
        </p:nvSpPr>
        <p:spPr bwMode="auto">
          <a:xfrm>
            <a:off x="4102100" y="3708400"/>
            <a:ext cx="10795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Tim</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4116" name="Rectangle 20">
            <a:extLst>
              <a:ext uri="{FF2B5EF4-FFF2-40B4-BE49-F238E27FC236}">
                <a16:creationId xmlns:a16="http://schemas.microsoft.com/office/drawing/2014/main" id="{27B67719-9415-B84C-96F4-E9F05529A248}"/>
              </a:ext>
            </a:extLst>
          </p:cNvPr>
          <p:cNvSpPr>
            <a:spLocks noChangeArrowheads="1"/>
          </p:cNvSpPr>
          <p:nvPr/>
        </p:nvSpPr>
        <p:spPr bwMode="auto">
          <a:xfrm>
            <a:off x="3949700" y="4470400"/>
            <a:ext cx="13843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Bộ xương</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4117" name="Rectangle 21">
            <a:extLst>
              <a:ext uri="{FF2B5EF4-FFF2-40B4-BE49-F238E27FC236}">
                <a16:creationId xmlns:a16="http://schemas.microsoft.com/office/drawing/2014/main" id="{81008A3F-227A-594F-94EA-0D693ABAA111}"/>
              </a:ext>
            </a:extLst>
          </p:cNvPr>
          <p:cNvSpPr>
            <a:spLocks noChangeArrowheads="1"/>
          </p:cNvSpPr>
          <p:nvPr/>
        </p:nvSpPr>
        <p:spPr bwMode="auto">
          <a:xfrm>
            <a:off x="4178300" y="5232400"/>
            <a:ext cx="9271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b="1" i="1">
                <a:solidFill>
                  <a:srgbClr val="FDE3BA"/>
                </a:solidFill>
                <a:effectLst>
                  <a:outerShdw blurRad="38100" dist="38100" dir="2700000" algn="tl">
                    <a:srgbClr val="000000"/>
                  </a:outerShdw>
                </a:effectLst>
                <a:latin typeface="Book Antiqua" panose="02040602050305030304" pitchFamily="18" charset="0"/>
              </a:rPr>
              <a:t>Thịt</a:t>
            </a:r>
            <a:endParaRPr lang="en-US" altLang="en-US" b="1" i="1">
              <a:solidFill>
                <a:srgbClr val="FDE3BA"/>
              </a:solidFill>
              <a:effectLst>
                <a:outerShdw blurRad="38100" dist="38100" dir="2700000" algn="tl">
                  <a:srgbClr val="000000"/>
                </a:outerShdw>
              </a:effectLst>
              <a:latin typeface="Book Antiqua" panose="02040602050305030304" pitchFamily="18" charset="0"/>
            </a:endParaRPr>
          </a:p>
        </p:txBody>
      </p:sp>
      <p:sp>
        <p:nvSpPr>
          <p:cNvPr id="73750" name="AutoShape 22">
            <a:extLst>
              <a:ext uri="{FF2B5EF4-FFF2-40B4-BE49-F238E27FC236}">
                <a16:creationId xmlns:a16="http://schemas.microsoft.com/office/drawing/2014/main" id="{2B75CB06-BE94-054E-9BF1-1F4C85F73752}"/>
              </a:ext>
            </a:extLst>
          </p:cNvPr>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51" name="AutoShape 23">
            <a:extLst>
              <a:ext uri="{FF2B5EF4-FFF2-40B4-BE49-F238E27FC236}">
                <a16:creationId xmlns:a16="http://schemas.microsoft.com/office/drawing/2014/main" id="{0BC3907C-FEEB-5D42-9976-772E26BF7BC3}"/>
              </a:ext>
            </a:extLst>
          </p:cNvPr>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52" name="AutoShape 24">
            <a:extLst>
              <a:ext uri="{FF2B5EF4-FFF2-40B4-BE49-F238E27FC236}">
                <a16:creationId xmlns:a16="http://schemas.microsoft.com/office/drawing/2014/main" id="{0FC6A808-FE3F-314C-9A2D-44AF1E19ECC5}"/>
              </a:ext>
            </a:extLst>
          </p:cNvPr>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53" name="AutoShape 25">
            <a:extLst>
              <a:ext uri="{FF2B5EF4-FFF2-40B4-BE49-F238E27FC236}">
                <a16:creationId xmlns:a16="http://schemas.microsoft.com/office/drawing/2014/main" id="{36C83AB2-D05F-5343-A8C2-77F72B769D42}"/>
              </a:ext>
            </a:extLst>
          </p:cNvPr>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54" name="AutoShape 26">
            <a:extLst>
              <a:ext uri="{FF2B5EF4-FFF2-40B4-BE49-F238E27FC236}">
                <a16:creationId xmlns:a16="http://schemas.microsoft.com/office/drawing/2014/main" id="{E5201113-B0F5-444E-B6FF-3E30FF5209D2}"/>
              </a:ext>
            </a:extLst>
          </p:cNvPr>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73755" name="AutoShape 27">
            <a:extLst>
              <a:ext uri="{FF2B5EF4-FFF2-40B4-BE49-F238E27FC236}">
                <a16:creationId xmlns:a16="http://schemas.microsoft.com/office/drawing/2014/main" id="{A33DFF02-5C99-EE49-871E-56375ECE244E}"/>
              </a:ext>
            </a:extLst>
          </p:cNvPr>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4124" name="Rectangle 28">
            <a:extLst>
              <a:ext uri="{FF2B5EF4-FFF2-40B4-BE49-F238E27FC236}">
                <a16:creationId xmlns:a16="http://schemas.microsoft.com/office/drawing/2014/main" id="{D6D14F1A-3166-914B-A52C-1C9FF664D6B0}"/>
              </a:ext>
            </a:extLst>
          </p:cNvPr>
          <p:cNvSpPr>
            <a:spLocks noChangeArrowheads="1"/>
          </p:cNvSpPr>
          <p:nvPr/>
        </p:nvSpPr>
        <p:spPr bwMode="auto">
          <a:xfrm>
            <a:off x="1331913" y="1844675"/>
            <a:ext cx="2079625" cy="454025"/>
          </a:xfrm>
          <a:prstGeom prst="rect">
            <a:avLst/>
          </a:prstGeom>
          <a:solidFill>
            <a:schemeClr val="bg1"/>
          </a:solidFill>
          <a:ln>
            <a:noFill/>
          </a:ln>
          <a:effectLst>
            <a:prstShdw prst="shdw17" dist="17961" dir="2700000">
              <a:srgbClr val="00003D"/>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D49FFF"/>
                </a:solidFill>
                <a:effectLst>
                  <a:outerShdw blurRad="38100" dist="38100" dir="2700000" algn="tl">
                    <a:srgbClr val="000000"/>
                  </a:outerShdw>
                </a:effectLst>
                <a:latin typeface="Hobo" charset="0"/>
              </a:rPr>
              <a:t>KINH THÁNH</a:t>
            </a:r>
          </a:p>
        </p:txBody>
      </p:sp>
      <p:sp>
        <p:nvSpPr>
          <p:cNvPr id="4125" name="Rectangle 29">
            <a:extLst>
              <a:ext uri="{FF2B5EF4-FFF2-40B4-BE49-F238E27FC236}">
                <a16:creationId xmlns:a16="http://schemas.microsoft.com/office/drawing/2014/main" id="{55FA1AB8-852C-3449-AFE2-2718701990B5}"/>
              </a:ext>
            </a:extLst>
          </p:cNvPr>
          <p:cNvSpPr>
            <a:spLocks noChangeArrowheads="1"/>
          </p:cNvSpPr>
          <p:nvPr/>
        </p:nvSpPr>
        <p:spPr bwMode="auto">
          <a:xfrm>
            <a:off x="5770563" y="1773238"/>
            <a:ext cx="1789112" cy="454025"/>
          </a:xfrm>
          <a:prstGeom prst="rect">
            <a:avLst/>
          </a:prstGeom>
          <a:solidFill>
            <a:schemeClr val="bg1"/>
          </a:solidFill>
          <a:ln>
            <a:noFill/>
          </a:ln>
          <a:effectLst>
            <a:prstShdw prst="shdw17" dist="17961" dir="2700000">
              <a:srgbClr val="00003D"/>
            </a:prst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D49FFF"/>
                </a:solidFill>
                <a:effectLst>
                  <a:outerShdw blurRad="38100" dist="38100" dir="2700000" algn="tl">
                    <a:srgbClr val="000000"/>
                  </a:outerShdw>
                </a:effectLst>
                <a:latin typeface="Hobo" charset="0"/>
              </a:rPr>
              <a:t>BÀI GIẢNG</a:t>
            </a:r>
          </a:p>
        </p:txBody>
      </p:sp>
      <p:sp>
        <p:nvSpPr>
          <p:cNvPr id="4126" name="Rectangle 30">
            <a:extLst>
              <a:ext uri="{FF2B5EF4-FFF2-40B4-BE49-F238E27FC236}">
                <a16:creationId xmlns:a16="http://schemas.microsoft.com/office/drawing/2014/main" id="{3D033BF7-9CCB-1F42-A660-50E5EB2D79DD}"/>
              </a:ext>
            </a:extLst>
          </p:cNvPr>
          <p:cNvSpPr>
            <a:spLocks noChangeArrowheads="1"/>
          </p:cNvSpPr>
          <p:nvPr/>
        </p:nvSpPr>
        <p:spPr bwMode="auto">
          <a:xfrm>
            <a:off x="519113" y="5486400"/>
            <a:ext cx="105886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1 Chọn KT</a:t>
            </a:r>
          </a:p>
        </p:txBody>
      </p:sp>
      <p:sp>
        <p:nvSpPr>
          <p:cNvPr id="4127" name="Rectangle 31">
            <a:extLst>
              <a:ext uri="{FF2B5EF4-FFF2-40B4-BE49-F238E27FC236}">
                <a16:creationId xmlns:a16="http://schemas.microsoft.com/office/drawing/2014/main" id="{3169CD7D-DBD7-5045-99DA-CFDA1748CC16}"/>
              </a:ext>
            </a:extLst>
          </p:cNvPr>
          <p:cNvSpPr>
            <a:spLocks noChangeArrowheads="1"/>
          </p:cNvSpPr>
          <p:nvPr/>
        </p:nvSpPr>
        <p:spPr bwMode="auto">
          <a:xfrm>
            <a:off x="519113" y="5181600"/>
            <a:ext cx="10763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2 Phân tích</a:t>
            </a:r>
          </a:p>
        </p:txBody>
      </p:sp>
      <p:sp>
        <p:nvSpPr>
          <p:cNvPr id="4128" name="Rectangle 32">
            <a:extLst>
              <a:ext uri="{FF2B5EF4-FFF2-40B4-BE49-F238E27FC236}">
                <a16:creationId xmlns:a16="http://schemas.microsoft.com/office/drawing/2014/main" id="{DCE1D39A-8824-824E-B1C1-D121946E263B}"/>
              </a:ext>
            </a:extLst>
          </p:cNvPr>
          <p:cNvSpPr>
            <a:spLocks noChangeArrowheads="1"/>
          </p:cNvSpPr>
          <p:nvPr/>
        </p:nvSpPr>
        <p:spPr bwMode="auto">
          <a:xfrm>
            <a:off x="595313" y="4443413"/>
            <a:ext cx="1020762"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3.1 Bố cục </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giải kinh</a:t>
            </a:r>
          </a:p>
        </p:txBody>
      </p:sp>
      <p:sp>
        <p:nvSpPr>
          <p:cNvPr id="4129" name="Rectangle 33">
            <a:extLst>
              <a:ext uri="{FF2B5EF4-FFF2-40B4-BE49-F238E27FC236}">
                <a16:creationId xmlns:a16="http://schemas.microsoft.com/office/drawing/2014/main" id="{CF2B8C24-04C5-A44F-B0B9-A95566903F5E}"/>
              </a:ext>
            </a:extLst>
          </p:cNvPr>
          <p:cNvSpPr>
            <a:spLocks noChangeArrowheads="1"/>
          </p:cNvSpPr>
          <p:nvPr/>
        </p:nvSpPr>
        <p:spPr bwMode="auto">
          <a:xfrm>
            <a:off x="671513" y="3757613"/>
            <a:ext cx="13430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3.2 Ý giải kinh</a:t>
            </a:r>
          </a:p>
        </p:txBody>
      </p:sp>
      <p:sp>
        <p:nvSpPr>
          <p:cNvPr id="4130" name="Rectangle 34">
            <a:extLst>
              <a:ext uri="{FF2B5EF4-FFF2-40B4-BE49-F238E27FC236}">
                <a16:creationId xmlns:a16="http://schemas.microsoft.com/office/drawing/2014/main" id="{A81CD80F-2E01-0A4E-8525-153AB147D6CC}"/>
              </a:ext>
            </a:extLst>
          </p:cNvPr>
          <p:cNvSpPr>
            <a:spLocks noChangeArrowheads="1"/>
          </p:cNvSpPr>
          <p:nvPr/>
        </p:nvSpPr>
        <p:spPr bwMode="auto">
          <a:xfrm>
            <a:off x="1295400" y="2730500"/>
            <a:ext cx="1490663"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4   Ba câu hỏi triển khai</a:t>
            </a:r>
          </a:p>
        </p:txBody>
      </p:sp>
      <p:sp>
        <p:nvSpPr>
          <p:cNvPr id="4131" name="Rectangle 35">
            <a:extLst>
              <a:ext uri="{FF2B5EF4-FFF2-40B4-BE49-F238E27FC236}">
                <a16:creationId xmlns:a16="http://schemas.microsoft.com/office/drawing/2014/main" id="{3C7BBB58-1152-AA48-A39A-85EEF4DA6555}"/>
              </a:ext>
            </a:extLst>
          </p:cNvPr>
          <p:cNvSpPr>
            <a:spLocks noChangeArrowheads="1"/>
          </p:cNvSpPr>
          <p:nvPr/>
        </p:nvSpPr>
        <p:spPr bwMode="auto">
          <a:xfrm>
            <a:off x="2916238" y="2116138"/>
            <a:ext cx="3598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5 Điều chúng ta mong độc giả sẽ đáp ứng</a:t>
            </a:r>
          </a:p>
        </p:txBody>
      </p:sp>
      <p:sp>
        <p:nvSpPr>
          <p:cNvPr id="4132" name="Rectangle 36">
            <a:extLst>
              <a:ext uri="{FF2B5EF4-FFF2-40B4-BE49-F238E27FC236}">
                <a16:creationId xmlns:a16="http://schemas.microsoft.com/office/drawing/2014/main" id="{32BAFEC9-E811-A34C-862E-CDB2F85F80E4}"/>
              </a:ext>
            </a:extLst>
          </p:cNvPr>
          <p:cNvSpPr>
            <a:spLocks noChangeArrowheads="1"/>
          </p:cNvSpPr>
          <p:nvPr/>
        </p:nvSpPr>
        <p:spPr bwMode="auto">
          <a:xfrm>
            <a:off x="6843713" y="3757613"/>
            <a:ext cx="123031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6 Ý bài giảng</a:t>
            </a:r>
          </a:p>
        </p:txBody>
      </p:sp>
      <p:sp>
        <p:nvSpPr>
          <p:cNvPr id="4133" name="Rectangle 37">
            <a:extLst>
              <a:ext uri="{FF2B5EF4-FFF2-40B4-BE49-F238E27FC236}">
                <a16:creationId xmlns:a16="http://schemas.microsoft.com/office/drawing/2014/main" id="{EF56CC48-C475-2148-B015-1BFFD4F6693F}"/>
              </a:ext>
            </a:extLst>
          </p:cNvPr>
          <p:cNvSpPr>
            <a:spLocks noChangeArrowheads="1"/>
          </p:cNvSpPr>
          <p:nvPr/>
        </p:nvSpPr>
        <p:spPr bwMode="auto">
          <a:xfrm>
            <a:off x="7019925" y="4149725"/>
            <a:ext cx="1639888"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7 Bố cục bài giảng</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8 Công bố</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9 Dẫn nhập/</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 Kết luậnl</a:t>
            </a:r>
          </a:p>
        </p:txBody>
      </p:sp>
      <p:sp>
        <p:nvSpPr>
          <p:cNvPr id="4134" name="Rectangle 38">
            <a:extLst>
              <a:ext uri="{FF2B5EF4-FFF2-40B4-BE49-F238E27FC236}">
                <a16:creationId xmlns:a16="http://schemas.microsoft.com/office/drawing/2014/main" id="{2F055F93-2420-8A4A-B3AD-BCC8E3DCB321}"/>
              </a:ext>
            </a:extLst>
          </p:cNvPr>
          <p:cNvSpPr>
            <a:spLocks noChangeArrowheads="1"/>
          </p:cNvSpPr>
          <p:nvPr/>
        </p:nvSpPr>
        <p:spPr bwMode="auto">
          <a:xfrm>
            <a:off x="7377113" y="5281613"/>
            <a:ext cx="9398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solidFill>
                  <a:srgbClr val="FFFFFF"/>
                </a:solidFill>
                <a:effectLst>
                  <a:outerShdw blurRad="38100" dist="38100" dir="2700000" algn="tl">
                    <a:srgbClr val="000000"/>
                  </a:outerShdw>
                </a:effectLst>
                <a:latin typeface="Book Antiqua" panose="02040602050305030304" pitchFamily="18" charset="0"/>
              </a:rPr>
              <a:t>10 Viết &amp;</a:t>
            </a:r>
          </a:p>
          <a:p>
            <a:r>
              <a:rPr lang="en-US" altLang="en-US" sz="1400" b="1">
                <a:solidFill>
                  <a:srgbClr val="FFFFFF"/>
                </a:solidFill>
                <a:effectLst>
                  <a:outerShdw blurRad="38100" dist="38100" dir="2700000" algn="tl">
                    <a:srgbClr val="000000"/>
                  </a:outerShdw>
                </a:effectLst>
                <a:latin typeface="Book Antiqua" panose="02040602050305030304" pitchFamily="18" charset="0"/>
              </a:rPr>
              <a:t>     Giảng</a:t>
            </a:r>
          </a:p>
        </p:txBody>
      </p:sp>
      <p:sp>
        <p:nvSpPr>
          <p:cNvPr id="4135" name="Rectangle 39">
            <a:extLst>
              <a:ext uri="{FF2B5EF4-FFF2-40B4-BE49-F238E27FC236}">
                <a16:creationId xmlns:a16="http://schemas.microsoft.com/office/drawing/2014/main" id="{C2560250-5ADC-FD40-83FA-DF59E363C5B4}"/>
              </a:ext>
            </a:extLst>
          </p:cNvPr>
          <p:cNvSpPr>
            <a:spLocks noChangeArrowheads="1"/>
          </p:cNvSpPr>
          <p:nvPr/>
        </p:nvSpPr>
        <p:spPr bwMode="auto">
          <a:xfrm>
            <a:off x="685800" y="6021388"/>
            <a:ext cx="79248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400" b="1">
                <a:solidFill>
                  <a:srgbClr val="FFFFFF"/>
                </a:solidFill>
                <a:effectLst>
                  <a:outerShdw blurRad="38100" dist="38100" dir="2700000" algn="tl">
                    <a:srgbClr val="000000"/>
                  </a:outerShdw>
                </a:effectLst>
                <a:latin typeface="Book Antiqua" panose="02040602050305030304" pitchFamily="18" charset="0"/>
              </a:rPr>
              <a:t>Chữ trắng cho thấy 10 bước theo  Haddon Robinson, </a:t>
            </a:r>
            <a:r>
              <a:rPr lang="en-US" altLang="en-US" sz="1400" b="1" i="1">
                <a:solidFill>
                  <a:srgbClr val="FFFFFF"/>
                </a:solidFill>
                <a:effectLst>
                  <a:outerShdw blurRad="38100" dist="38100" dir="2700000" algn="tl">
                    <a:srgbClr val="000000"/>
                  </a:outerShdw>
                </a:effectLst>
                <a:latin typeface="Book Antiqua" panose="02040602050305030304" pitchFamily="18" charset="0"/>
              </a:rPr>
              <a:t>Biblical Preaching</a:t>
            </a:r>
            <a:endParaRPr lang="en-US" altLang="en-US" sz="1400" b="1">
              <a:solidFill>
                <a:srgbClr val="FFFFFF"/>
              </a:solidFill>
              <a:effectLst>
                <a:outerShdw blurRad="38100" dist="38100" dir="2700000" algn="tl">
                  <a:srgbClr val="000000"/>
                </a:outerShdw>
              </a:effectLst>
              <a:latin typeface="Book Antiqua" panose="02040602050305030304" pitchFamily="18" charset="0"/>
            </a:endParaRPr>
          </a:p>
        </p:txBody>
      </p:sp>
      <p:sp>
        <p:nvSpPr>
          <p:cNvPr id="73768" name="Text Box 41">
            <a:extLst>
              <a:ext uri="{FF2B5EF4-FFF2-40B4-BE49-F238E27FC236}">
                <a16:creationId xmlns:a16="http://schemas.microsoft.com/office/drawing/2014/main" id="{5A95F21C-DAD5-E246-AB53-FC8D26CA5AD1}"/>
              </a:ext>
            </a:extLst>
          </p:cNvPr>
          <p:cNvSpPr txBox="1">
            <a:spLocks noChangeArrowheads="1"/>
          </p:cNvSpPr>
          <p:nvPr/>
        </p:nvSpPr>
        <p:spPr bwMode="auto">
          <a:xfrm>
            <a:off x="5064125" y="6521450"/>
            <a:ext cx="40798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8"/>
                    </a:schemeClr>
                  </a:outerShdw>
                </a:effectLst>
              </a14:hiddenEffects>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600" b="1">
                <a:solidFill>
                  <a:srgbClr val="000066"/>
                </a:solidFill>
                <a:latin typeface="Arial" charset="0"/>
              </a:rPr>
              <a:t>Dr Rick Griffith, Singapore Bible College</a:t>
            </a:r>
          </a:p>
        </p:txBody>
      </p:sp>
      <p:sp>
        <p:nvSpPr>
          <p:cNvPr id="42" name="Oval 41">
            <a:extLst>
              <a:ext uri="{FF2B5EF4-FFF2-40B4-BE49-F238E27FC236}">
                <a16:creationId xmlns:a16="http://schemas.microsoft.com/office/drawing/2014/main" id="{616B3902-0B02-F745-A2E0-12987C1061A4}"/>
              </a:ext>
            </a:extLst>
          </p:cNvPr>
          <p:cNvSpPr>
            <a:spLocks noChangeArrowheads="1"/>
          </p:cNvSpPr>
          <p:nvPr/>
        </p:nvSpPr>
        <p:spPr bwMode="auto">
          <a:xfrm>
            <a:off x="228600" y="3429000"/>
            <a:ext cx="3962400" cy="1752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900" decel="100000" fill="hold"/>
                                        <p:tgtEl>
                                          <p:spTgt spid="4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26">
            <a:extLst>
              <a:ext uri="{FF2B5EF4-FFF2-40B4-BE49-F238E27FC236}">
                <a16:creationId xmlns:a16="http://schemas.microsoft.com/office/drawing/2014/main" id="{9E31A03D-7E73-9847-8F6C-B7A0E30E6DC9}"/>
              </a:ext>
            </a:extLst>
          </p:cNvPr>
          <p:cNvSpPr>
            <a:spLocks noGrp="1" noChangeArrowheads="1"/>
          </p:cNvSpPr>
          <p:nvPr>
            <p:ph type="ctrTitle"/>
          </p:nvPr>
        </p:nvSpPr>
        <p:spPr>
          <a:xfrm>
            <a:off x="457200" y="685800"/>
            <a:ext cx="8229600" cy="2362200"/>
          </a:xfrm>
        </p:spPr>
        <p:txBody>
          <a:bodyPr/>
          <a:lstStyle/>
          <a:p>
            <a:pPr eaLnBrk="1" hangingPunct="1"/>
            <a:r>
              <a:rPr kumimoji="0" lang="en-US" altLang="en-US" sz="6600" b="1"/>
              <a:t>Exegetical Outlining</a:t>
            </a:r>
            <a:endParaRPr kumimoji="0" lang="en-US" altLang="en-US" sz="5400"/>
          </a:p>
        </p:txBody>
      </p:sp>
      <p:sp>
        <p:nvSpPr>
          <p:cNvPr id="10243" name="Rectangle 1027">
            <a:extLst>
              <a:ext uri="{FF2B5EF4-FFF2-40B4-BE49-F238E27FC236}">
                <a16:creationId xmlns:a16="http://schemas.microsoft.com/office/drawing/2014/main" id="{57379DB4-161C-3047-979D-047574A54BEE}"/>
              </a:ext>
            </a:extLst>
          </p:cNvPr>
          <p:cNvSpPr>
            <a:spLocks noGrp="1" noChangeArrowheads="1"/>
          </p:cNvSpPr>
          <p:nvPr>
            <p:ph type="subTitle" idx="1"/>
          </p:nvPr>
        </p:nvSpPr>
        <p:spPr>
          <a:xfrm>
            <a:off x="0" y="3886200"/>
            <a:ext cx="9144000" cy="2971800"/>
          </a:xfrm>
        </p:spPr>
        <p:txBody>
          <a:bodyPr/>
          <a:lstStyle/>
          <a:p>
            <a:pPr eaLnBrk="1" hangingPunct="1">
              <a:buFont typeface="Wingdings" pitchFamily="2" charset="2"/>
              <a:buNone/>
            </a:pPr>
            <a:r>
              <a:rPr kumimoji="0" lang="en-US" altLang="en-US" sz="4000"/>
              <a:t>Cách thiết lập câu chủ đề - Bổ đề cho </a:t>
            </a:r>
            <a:r>
              <a:rPr kumimoji="0" lang="ja-JP" altLang="en-US" sz="4000"/>
              <a:t>“</a:t>
            </a:r>
            <a:r>
              <a:rPr kumimoji="0" lang="en-US" altLang="ja-JP" sz="4000"/>
              <a:t>Bức Thành Kiên Cố</a:t>
            </a:r>
            <a:r>
              <a:rPr kumimoji="0" lang="ja-JP" altLang="en-US" sz="4000"/>
              <a:t>”</a:t>
            </a:r>
            <a:br>
              <a:rPr kumimoji="0" lang="en-US" altLang="ja-JP" sz="4000"/>
            </a:br>
            <a:r>
              <a:rPr kumimoji="0" lang="en-US" altLang="ja-JP" sz="4000"/>
              <a:t>(Bài tập #2 trang 6)?</a:t>
            </a:r>
            <a:endParaRPr kumimoji="0" lang="en-US" altLang="en-US" sz="4000"/>
          </a:p>
        </p:txBody>
      </p:sp>
      <p:sp>
        <p:nvSpPr>
          <p:cNvPr id="159747" name="Text Box 1028">
            <a:extLst>
              <a:ext uri="{FF2B5EF4-FFF2-40B4-BE49-F238E27FC236}">
                <a16:creationId xmlns:a16="http://schemas.microsoft.com/office/drawing/2014/main" id="{CD54D4F3-E32A-5B4C-AE70-5756C8E2617A}"/>
              </a:ext>
            </a:extLst>
          </p:cNvPr>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ea typeface="Osaka" panose="020B0600000000000000" pitchFamily="34" charset="-128"/>
              </a:rPr>
              <a:t>31</a:t>
            </a:r>
            <a:endParaRPr lang="en-US" altLang="en-US">
              <a:ea typeface="Osaka" panose="020B0600000000000000" pitchFamily="34" charset="-128"/>
            </a:endParaRPr>
          </a:p>
        </p:txBody>
      </p:sp>
      <p:pic>
        <p:nvPicPr>
          <p:cNvPr id="10245" name="Picture 1029" descr="Antonia Fortress model">
            <a:extLst>
              <a:ext uri="{FF2B5EF4-FFF2-40B4-BE49-F238E27FC236}">
                <a16:creationId xmlns:a16="http://schemas.microsoft.com/office/drawing/2014/main" id="{80970EC6-BA0F-E541-AA40-881E94952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57912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checkerboard(across)">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a:extLst>
              <a:ext uri="{FF2B5EF4-FFF2-40B4-BE49-F238E27FC236}">
                <a16:creationId xmlns:a16="http://schemas.microsoft.com/office/drawing/2014/main" id="{565ABC9E-ED70-E646-B900-1AD288324F0F}"/>
              </a:ext>
            </a:extLst>
          </p:cNvPr>
          <p:cNvSpPr>
            <a:spLocks noGrp="1" noChangeArrowheads="1"/>
          </p:cNvSpPr>
          <p:nvPr>
            <p:ph type="title"/>
          </p:nvPr>
        </p:nvSpPr>
        <p:spPr>
          <a:xfrm>
            <a:off x="571500" y="1828800"/>
            <a:ext cx="3695700" cy="3886200"/>
          </a:xfrm>
        </p:spPr>
        <p:txBody>
          <a:bodyPr/>
          <a:lstStyle/>
          <a:p>
            <a:pPr eaLnBrk="1" hangingPunct="1"/>
            <a:r>
              <a:rPr kumimoji="0" lang="en-US" altLang="en-US"/>
              <a:t>Một tiến trình tốt có thể giúp đi đến nghĩa đúng của bản văn</a:t>
            </a:r>
          </a:p>
        </p:txBody>
      </p:sp>
      <p:pic>
        <p:nvPicPr>
          <p:cNvPr id="161794" name="Picture 1028" descr="Camel">
            <a:extLst>
              <a:ext uri="{FF2B5EF4-FFF2-40B4-BE49-F238E27FC236}">
                <a16:creationId xmlns:a16="http://schemas.microsoft.com/office/drawing/2014/main" id="{52F82DA8-2055-814D-8393-C3B262502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12" t="6898" r="14194" b="15793"/>
          <a:stretch>
            <a:fillRect/>
          </a:stretch>
        </p:blipFill>
        <p:spPr bwMode="auto">
          <a:xfrm>
            <a:off x="4729163" y="0"/>
            <a:ext cx="4338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1">
            <a:extLst>
              <a:ext uri="{FF2B5EF4-FFF2-40B4-BE49-F238E27FC236}">
                <a16:creationId xmlns:a16="http://schemas.microsoft.com/office/drawing/2014/main" id="{BC2D5C5D-64C8-264C-AEC7-BA18076AC955}"/>
              </a:ext>
            </a:extLst>
          </p:cNvPr>
          <p:cNvSpPr txBox="1">
            <a:spLocks noChangeArrowheads="1"/>
          </p:cNvSpPr>
          <p:nvPr/>
        </p:nvSpPr>
        <p:spPr bwMode="auto">
          <a:xfrm>
            <a:off x="4824413" y="5437188"/>
            <a:ext cx="41402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solidFill>
                  <a:schemeClr val="bg1"/>
                </a:solidFill>
                <a:ea typeface="Osaka" panose="020B0600000000000000" pitchFamily="34" charset="-128"/>
              </a:rPr>
              <a:t>Tôi biết trước sau gì mấy thằng ngốc cũng muốn biết người giàu vào thiên đàng khó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dissolve">
                                      <p:cBhvr>
                                        <p:cTn id="7" dur="500"/>
                                        <p:tgtEl>
                                          <p:spTgt spid="133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D6D1601A-3A74-5A40-9E0D-821716ABD13F}"/>
              </a:ext>
            </a:extLst>
          </p:cNvPr>
          <p:cNvSpPr>
            <a:spLocks noGrp="1" noChangeArrowheads="1"/>
          </p:cNvSpPr>
          <p:nvPr>
            <p:ph type="title" idx="4294967295"/>
          </p:nvPr>
        </p:nvSpPr>
        <p:spPr>
          <a:xfrm>
            <a:off x="304800" y="533400"/>
            <a:ext cx="8839200" cy="1143000"/>
          </a:xfrm>
        </p:spPr>
        <p:txBody>
          <a:bodyPr/>
          <a:lstStyle/>
          <a:p>
            <a:pPr algn="ctr" eaLnBrk="1" hangingPunct="1"/>
            <a:r>
              <a:rPr lang="en-US" altLang="en-US" b="1">
                <a:ea typeface="ＭＳ Ｐゴシック" panose="020B0600070205080204" pitchFamily="34" charset="-128"/>
                <a:cs typeface="Geneva" panose="020B0503030404040204" pitchFamily="34" charset="0"/>
              </a:rPr>
              <a:t>Ba Bước để Tạo Thành Bố Cục Giải Kinh (Hình Thức Cơ Bản)</a:t>
            </a:r>
          </a:p>
        </p:txBody>
      </p:sp>
      <p:sp>
        <p:nvSpPr>
          <p:cNvPr id="31747" name="Text Box 3">
            <a:extLst>
              <a:ext uri="{FF2B5EF4-FFF2-40B4-BE49-F238E27FC236}">
                <a16:creationId xmlns:a16="http://schemas.microsoft.com/office/drawing/2014/main" id="{AA68DEDF-A4A2-C849-9FF5-6A805D6C0CD6}"/>
              </a:ext>
            </a:extLst>
          </p:cNvPr>
          <p:cNvSpPr txBox="1">
            <a:spLocks noChangeArrowheads="1"/>
          </p:cNvSpPr>
          <p:nvPr/>
        </p:nvSpPr>
        <p:spPr bwMode="auto">
          <a:xfrm>
            <a:off x="228600" y="2287588"/>
            <a:ext cx="8915400" cy="1077912"/>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AutoNum type="alphaUcPeriod"/>
            </a:pPr>
            <a:r>
              <a:rPr lang="en-US" altLang="en-US" sz="3200" b="1" u="sng">
                <a:latin typeface="Arial" panose="020B0604020202020204" pitchFamily="34" charset="0"/>
              </a:rPr>
              <a:t>Viết lại</a:t>
            </a:r>
            <a:r>
              <a:rPr lang="en-US" altLang="en-US" sz="3200" b="1">
                <a:latin typeface="Arial" panose="020B0604020202020204" pitchFamily="34" charset="0"/>
              </a:rPr>
              <a:t> từng câu trong đó loại bỏ các hình thái ngôn ngữ.</a:t>
            </a:r>
          </a:p>
        </p:txBody>
      </p:sp>
      <p:sp>
        <p:nvSpPr>
          <p:cNvPr id="163843" name="Text Box 5">
            <a:extLst>
              <a:ext uri="{FF2B5EF4-FFF2-40B4-BE49-F238E27FC236}">
                <a16:creationId xmlns:a16="http://schemas.microsoft.com/office/drawing/2014/main" id="{52A8AD2B-7F1F-1849-B557-1B9A74A91903}"/>
              </a:ext>
            </a:extLst>
          </p:cNvPr>
          <p:cNvSpPr txBox="1">
            <a:spLocks noChangeArrowheads="1"/>
          </p:cNvSpPr>
          <p:nvPr/>
        </p:nvSpPr>
        <p:spPr bwMode="auto">
          <a:xfrm>
            <a:off x="8502650" y="1174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t>31</a:t>
            </a:r>
            <a:endParaRPr lang="en-US" altLang="en-US"/>
          </a:p>
        </p:txBody>
      </p:sp>
      <p:sp>
        <p:nvSpPr>
          <p:cNvPr id="5" name="Text Box 3">
            <a:extLst>
              <a:ext uri="{FF2B5EF4-FFF2-40B4-BE49-F238E27FC236}">
                <a16:creationId xmlns:a16="http://schemas.microsoft.com/office/drawing/2014/main" id="{0DB592D4-1BBE-DF45-8362-9474E5D2089A}"/>
              </a:ext>
            </a:extLst>
          </p:cNvPr>
          <p:cNvSpPr txBox="1">
            <a:spLocks noChangeArrowheads="1"/>
          </p:cNvSpPr>
          <p:nvPr/>
        </p:nvSpPr>
        <p:spPr bwMode="auto">
          <a:xfrm>
            <a:off x="1295400" y="4343400"/>
            <a:ext cx="7620000" cy="10779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i="1">
                <a:latin typeface="Arial" panose="020B0604020202020204" pitchFamily="34" charset="0"/>
              </a:rPr>
              <a:t>Ví dụ, có Chúa là </a:t>
            </a:r>
            <a:r>
              <a:rPr lang="ja-JP" altLang="en-US" sz="3200" b="1" i="1">
                <a:latin typeface="Arial" panose="020B0604020202020204" pitchFamily="34" charset="0"/>
              </a:rPr>
              <a:t>“</a:t>
            </a:r>
            <a:r>
              <a:rPr lang="en-US" altLang="ja-JP" sz="3200" b="1" i="1">
                <a:latin typeface="Arial" panose="020B0604020202020204" pitchFamily="34" charset="0"/>
              </a:rPr>
              <a:t>Bức Thành Kiên Cố</a:t>
            </a:r>
            <a:r>
              <a:rPr lang="ja-JP" altLang="en-US" sz="3200" b="1" i="1">
                <a:latin typeface="Arial" panose="020B0604020202020204" pitchFamily="34" charset="0"/>
              </a:rPr>
              <a:t>”</a:t>
            </a:r>
            <a:r>
              <a:rPr lang="en-US" altLang="ja-JP" sz="3200" b="1" i="1">
                <a:latin typeface="Arial" panose="020B0604020202020204" pitchFamily="34" charset="0"/>
              </a:rPr>
              <a:t> có nghĩa gì? </a:t>
            </a:r>
            <a:endParaRPr lang="en-US" altLang="en-US" sz="3200" b="1" i="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Aphek Turkish fortress from south, tb n052501.jpg">
            <a:extLst>
              <a:ext uri="{FF2B5EF4-FFF2-40B4-BE49-F238E27FC236}">
                <a16:creationId xmlns:a16="http://schemas.microsoft.com/office/drawing/2014/main" id="{8347DE48-5AFA-DD4F-9163-D2B9255735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itle 2">
            <a:extLst>
              <a:ext uri="{FF2B5EF4-FFF2-40B4-BE49-F238E27FC236}">
                <a16:creationId xmlns:a16="http://schemas.microsoft.com/office/drawing/2014/main" id="{7061420C-B95A-034A-AFF0-3E6CE2C4E192}"/>
              </a:ext>
            </a:extLst>
          </p:cNvPr>
          <p:cNvSpPr>
            <a:spLocks noGrp="1"/>
          </p:cNvSpPr>
          <p:nvPr>
            <p:ph type="title" idx="4294967295"/>
          </p:nvPr>
        </p:nvSpPr>
        <p:spPr/>
        <p:txBody>
          <a:bodyPr/>
          <a:lstStyle/>
          <a:p>
            <a:r>
              <a:rPr lang="en-US" altLang="en-US">
                <a:ea typeface="ＭＳ Ｐゴシック" panose="020B0600070205080204" pitchFamily="34" charset="-128"/>
                <a:cs typeface="Geneva" panose="020B0503030404040204" pitchFamily="34" charset="0"/>
              </a:rPr>
              <a:t>Aphek Turkish Fortress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Nimrod's Fortress from east2, tb040903.jpg">
            <a:extLst>
              <a:ext uri="{FF2B5EF4-FFF2-40B4-BE49-F238E27FC236}">
                <a16:creationId xmlns:a16="http://schemas.microsoft.com/office/drawing/2014/main" id="{6746FC3B-0811-CE4D-9A6E-564F671F47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69246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itle 1">
            <a:extLst>
              <a:ext uri="{FF2B5EF4-FFF2-40B4-BE49-F238E27FC236}">
                <a16:creationId xmlns:a16="http://schemas.microsoft.com/office/drawing/2014/main" id="{FDD82B2D-5FF2-F242-B6FB-9EECDF7BCA8E}"/>
              </a:ext>
            </a:extLst>
          </p:cNvPr>
          <p:cNvSpPr>
            <a:spLocks noGrp="1"/>
          </p:cNvSpPr>
          <p:nvPr>
            <p:ph type="title" idx="4294967295"/>
          </p:nvPr>
        </p:nvSpPr>
        <p:spPr>
          <a:xfrm>
            <a:off x="0" y="0"/>
            <a:ext cx="3124200" cy="2209800"/>
          </a:xfrm>
        </p:spPr>
        <p:txBody>
          <a:bodyPr/>
          <a:lstStyle/>
          <a:p>
            <a:r>
              <a:rPr lang="en-US" altLang="en-US">
                <a:ea typeface="ＭＳ Ｐゴシック" panose="020B0600070205080204" pitchFamily="34" charset="-128"/>
                <a:cs typeface="Geneva" panose="020B0503030404040204" pitchFamily="34" charset="0"/>
              </a:rPr>
              <a:t>Nimrod</a:t>
            </a:r>
            <a:r>
              <a:rPr lang="en-US" altLang="ja-JP">
                <a:ea typeface="ＭＳ Ｐゴシック" panose="020B0600070205080204" pitchFamily="34" charset="-128"/>
                <a:cs typeface="Geneva" panose="020B0503030404040204" pitchFamily="34" charset="0"/>
              </a:rPr>
              <a:t>'s Fortress</a:t>
            </a:r>
            <a:endParaRPr lang="en-US" altLang="en-US">
              <a:ea typeface="ＭＳ Ｐゴシック" panose="020B0600070205080204" pitchFamily="34" charset="-128"/>
              <a:cs typeface="Geneva" panose="020B0503030404040204" pitchFamily="34" charset="0"/>
            </a:endParaRPr>
          </a:p>
        </p:txBody>
      </p:sp>
      <p:pic>
        <p:nvPicPr>
          <p:cNvPr id="4" name="Picture 3" descr="Nimrod's Fortress keep from below, tb040903.jpg">
            <a:extLst>
              <a:ext uri="{FF2B5EF4-FFF2-40B4-BE49-F238E27FC236}">
                <a16:creationId xmlns:a16="http://schemas.microsoft.com/office/drawing/2014/main" id="{6C4A0111-E8B0-4F46-8A94-E6B549A5BE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46974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imrod's Fortress chamber2, tb062900.jpg">
            <a:extLst>
              <a:ext uri="{FF2B5EF4-FFF2-40B4-BE49-F238E27FC236}">
                <a16:creationId xmlns:a16="http://schemas.microsoft.com/office/drawing/2014/main" id="{42B9F179-ED2D-9442-8075-06720EAF5C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3188" y="2286000"/>
            <a:ext cx="5230812"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descr="20110083">
            <a:extLst>
              <a:ext uri="{FF2B5EF4-FFF2-40B4-BE49-F238E27FC236}">
                <a16:creationId xmlns:a16="http://schemas.microsoft.com/office/drawing/2014/main" id="{0B90A2AB-F786-7246-9F04-0E372004B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FDE84899-4908-CA4E-B37D-DD05C3BB0E6F}"/>
              </a:ext>
            </a:extLst>
          </p:cNvPr>
          <p:cNvSpPr txBox="1">
            <a:spLocks noChangeArrowheads="1"/>
          </p:cNvSpPr>
          <p:nvPr/>
        </p:nvSpPr>
        <p:spPr bwMode="auto">
          <a:xfrm>
            <a:off x="76200" y="561975"/>
            <a:ext cx="8915400" cy="23082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3600" b="1">
                <a:solidFill>
                  <a:srgbClr val="FFFF00"/>
                </a:solidFill>
                <a:latin typeface="Arial" panose="020B0604020202020204" pitchFamily="34" charset="0"/>
                <a:cs typeface="Arial" panose="020B0604020202020204" pitchFamily="34" charset="0"/>
              </a:rPr>
              <a:t>Chúa</a:t>
            </a:r>
            <a:r>
              <a:rPr lang="vi-VN" altLang="en-US" sz="3600" b="1">
                <a:solidFill>
                  <a:srgbClr val="EEF9F4"/>
                </a:solidFill>
                <a:latin typeface="Arial" panose="020B0604020202020204" pitchFamily="34" charset="0"/>
                <a:cs typeface="Arial" panose="020B0604020202020204" pitchFamily="34" charset="0"/>
              </a:rPr>
              <a:t> vốn </a:t>
            </a:r>
            <a:r>
              <a:rPr lang="vi-VN" altLang="en-US" sz="3600" b="1">
                <a:solidFill>
                  <a:srgbClr val="CCFFCC"/>
                </a:solidFill>
                <a:latin typeface="Arial" panose="020B0604020202020204" pitchFamily="34" charset="0"/>
                <a:cs typeface="Arial" panose="020B0604020202020204" pitchFamily="34" charset="0"/>
              </a:rPr>
              <a:t>bức thành </a:t>
            </a:r>
            <a:r>
              <a:rPr lang="vi-VN" altLang="en-US" sz="3600" b="1">
                <a:solidFill>
                  <a:srgbClr val="EEF9F4"/>
                </a:solidFill>
                <a:latin typeface="Arial" panose="020B0604020202020204" pitchFamily="34" charset="0"/>
                <a:cs typeface="Arial" panose="020B0604020202020204" pitchFamily="34" charset="0"/>
              </a:rPr>
              <a:t>kiên cố ta rày, </a:t>
            </a:r>
            <a:br>
              <a:rPr lang="vi-VN" altLang="en-US" sz="3600" b="1">
                <a:solidFill>
                  <a:srgbClr val="EEF9F4"/>
                </a:solidFill>
                <a:latin typeface="Arial" panose="020B0604020202020204" pitchFamily="34" charset="0"/>
                <a:cs typeface="Arial" panose="020B0604020202020204" pitchFamily="34" charset="0"/>
              </a:rPr>
            </a:br>
            <a:r>
              <a:rPr lang="vi-VN" altLang="en-US" sz="3600" b="1">
                <a:solidFill>
                  <a:srgbClr val="CCFFCC"/>
                </a:solidFill>
                <a:latin typeface="Arial" panose="020B0604020202020204" pitchFamily="34" charset="0"/>
                <a:cs typeface="Arial" panose="020B0604020202020204" pitchFamily="34" charset="0"/>
              </a:rPr>
              <a:t>thuẫn khiên </a:t>
            </a:r>
            <a:r>
              <a:rPr lang="vi-VN" altLang="en-US" sz="3600" b="1">
                <a:solidFill>
                  <a:srgbClr val="EEF9F4"/>
                </a:solidFill>
                <a:latin typeface="Arial" panose="020B0604020202020204" pitchFamily="34" charset="0"/>
                <a:cs typeface="Arial" panose="020B0604020202020204" pitchFamily="34" charset="0"/>
              </a:rPr>
              <a:t>ta che đỡ hàng ngày; </a:t>
            </a:r>
            <a:br>
              <a:rPr lang="vi-VN" altLang="en-US" sz="3600" b="1">
                <a:solidFill>
                  <a:srgbClr val="EEF9F4"/>
                </a:solidFill>
                <a:latin typeface="Arial" panose="020B0604020202020204" pitchFamily="34" charset="0"/>
                <a:cs typeface="Arial" panose="020B0604020202020204" pitchFamily="34" charset="0"/>
              </a:rPr>
            </a:br>
            <a:r>
              <a:rPr lang="vi-VN" altLang="en-US" sz="3600" b="1">
                <a:solidFill>
                  <a:srgbClr val="CCFFCC"/>
                </a:solidFill>
                <a:latin typeface="Arial" panose="020B0604020202020204" pitchFamily="34" charset="0"/>
                <a:cs typeface="Arial" panose="020B0604020202020204" pitchFamily="34" charset="0"/>
              </a:rPr>
              <a:t>Đấng cứu giúp </a:t>
            </a:r>
            <a:r>
              <a:rPr lang="vi-VN" altLang="en-US" sz="3600" b="1">
                <a:solidFill>
                  <a:srgbClr val="EEF9F4"/>
                </a:solidFill>
                <a:latin typeface="Arial" panose="020B0604020202020204" pitchFamily="34" charset="0"/>
                <a:cs typeface="Arial" panose="020B0604020202020204" pitchFamily="34" charset="0"/>
              </a:rPr>
              <a:t>hồi nguy khốn ưu sầu. </a:t>
            </a:r>
            <a:r>
              <a:rPr lang="vi-VN" altLang="en-US" sz="3600" b="1">
                <a:solidFill>
                  <a:srgbClr val="FFFF00"/>
                </a:solidFill>
                <a:latin typeface="Arial" panose="020B0604020202020204" pitchFamily="34" charset="0"/>
                <a:cs typeface="Arial" panose="020B0604020202020204" pitchFamily="34" charset="0"/>
              </a:rPr>
              <a:t>Đấng</a:t>
            </a:r>
            <a:r>
              <a:rPr lang="vi-VN" altLang="en-US" sz="3600" b="1">
                <a:solidFill>
                  <a:srgbClr val="EEF9F4"/>
                </a:solidFill>
                <a:latin typeface="Arial" panose="020B0604020202020204" pitchFamily="34" charset="0"/>
                <a:cs typeface="Arial" panose="020B0604020202020204" pitchFamily="34" charset="0"/>
              </a:rPr>
              <a:t> giúp ta luôn thắng nhiệm mầu</a:t>
            </a:r>
            <a:endParaRPr lang="en-US" altLang="en-US" sz="3600" b="1">
              <a:solidFill>
                <a:schemeClr val="bg1"/>
              </a:solidFill>
              <a:latin typeface="Arial" panose="020B0604020202020204" pitchFamily="34" charset="0"/>
              <a:cs typeface="Arial" panose="020B0604020202020204" pitchFamily="34" charset="0"/>
            </a:endParaRPr>
          </a:p>
        </p:txBody>
      </p:sp>
      <p:sp>
        <p:nvSpPr>
          <p:cNvPr id="167939" name="Text Box 4">
            <a:extLst>
              <a:ext uri="{FF2B5EF4-FFF2-40B4-BE49-F238E27FC236}">
                <a16:creationId xmlns:a16="http://schemas.microsoft.com/office/drawing/2014/main" id="{CFAC0F12-C156-FC42-8212-D9C0BEDF34A9}"/>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67940" name="Rectangle 6">
            <a:extLst>
              <a:ext uri="{FF2B5EF4-FFF2-40B4-BE49-F238E27FC236}">
                <a16:creationId xmlns:a16="http://schemas.microsoft.com/office/drawing/2014/main" id="{9BB54C14-8F27-3B42-9518-0B494636359E}"/>
              </a:ext>
            </a:extLst>
          </p:cNvPr>
          <p:cNvSpPr>
            <a:spLocks noGrp="1" noChangeArrowheads="1"/>
          </p:cNvSpPr>
          <p:nvPr>
            <p:ph type="title"/>
          </p:nvPr>
        </p:nvSpPr>
        <p:spPr>
          <a:xfrm>
            <a:off x="76200" y="76200"/>
            <a:ext cx="1279525"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1</a:t>
            </a:r>
          </a:p>
        </p:txBody>
      </p:sp>
      <p:sp>
        <p:nvSpPr>
          <p:cNvPr id="7" name="TextBox 6">
            <a:extLst>
              <a:ext uri="{FF2B5EF4-FFF2-40B4-BE49-F238E27FC236}">
                <a16:creationId xmlns:a16="http://schemas.microsoft.com/office/drawing/2014/main" id="{A5765894-A46B-7D43-B5EB-D5B752AE597D}"/>
              </a:ext>
            </a:extLst>
          </p:cNvPr>
          <p:cNvSpPr txBox="1">
            <a:spLocks noChangeArrowheads="1"/>
          </p:cNvSpPr>
          <p:nvPr/>
        </p:nvSpPr>
        <p:spPr bwMode="auto">
          <a:xfrm>
            <a:off x="457200" y="3200400"/>
            <a:ext cx="81534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b="1">
                <a:solidFill>
                  <a:srgbClr val="FFFFFF"/>
                </a:solidFill>
                <a:latin typeface="Arial" panose="020B0604020202020204" pitchFamily="34" charset="0"/>
                <a:cs typeface="Arial" panose="020B0604020202020204" pitchFamily="34" charset="0"/>
              </a:rPr>
              <a:t>=</a:t>
            </a:r>
          </a:p>
          <a:p>
            <a:pPr algn="ctr"/>
            <a:r>
              <a:rPr lang="en-US" altLang="en-US" sz="3600" b="1">
                <a:solidFill>
                  <a:srgbClr val="FFFF00"/>
                </a:solidFill>
                <a:latin typeface="Arial" panose="020B0604020202020204" pitchFamily="34" charset="0"/>
                <a:cs typeface="Arial" panose="020B0604020202020204" pitchFamily="34" charset="0"/>
              </a:rPr>
              <a:t>Chúa </a:t>
            </a:r>
            <a:r>
              <a:rPr lang="en-US" altLang="en-US" sz="3600" b="1">
                <a:solidFill>
                  <a:srgbClr val="FFFFFF"/>
                </a:solidFill>
                <a:latin typeface="Arial" panose="020B0604020202020204" pitchFamily="34" charset="0"/>
                <a:cs typeface="Arial" panose="020B0604020202020204" pitchFamily="34" charset="0"/>
              </a:rPr>
              <a:t>là </a:t>
            </a:r>
            <a:r>
              <a:rPr lang="en-US" altLang="en-US" sz="3600" b="1">
                <a:solidFill>
                  <a:srgbClr val="CCFFCC"/>
                </a:solidFill>
                <a:latin typeface="Arial" panose="020B0604020202020204" pitchFamily="34" charset="0"/>
                <a:cs typeface="Arial" panose="020B0604020202020204" pitchFamily="34" charset="0"/>
              </a:rPr>
              <a:t>nơi ẩn náu </a:t>
            </a:r>
            <a:r>
              <a:rPr lang="en-US" altLang="en-US" sz="3600" b="1">
                <a:solidFill>
                  <a:srgbClr val="FFFFFF"/>
                </a:solidFill>
                <a:latin typeface="Arial" panose="020B0604020202020204" pitchFamily="34" charset="0"/>
                <a:cs typeface="Arial" panose="020B0604020202020204" pitchFamily="34" charset="0"/>
              </a:rPr>
              <a:t>và là </a:t>
            </a:r>
            <a:r>
              <a:rPr lang="en-US" altLang="en-US" sz="3600" b="1">
                <a:solidFill>
                  <a:srgbClr val="CCFFCC"/>
                </a:solidFill>
                <a:latin typeface="Arial" panose="020B0604020202020204" pitchFamily="34" charset="0"/>
                <a:cs typeface="Arial" panose="020B0604020202020204" pitchFamily="34" charset="0"/>
              </a:rPr>
              <a:t>Đấng giúp đỡ </a:t>
            </a:r>
            <a:r>
              <a:rPr lang="en-US" altLang="en-US" sz="3600" b="1">
                <a:solidFill>
                  <a:srgbClr val="FFFFFF"/>
                </a:solidFill>
                <a:latin typeface="Arial" panose="020B0604020202020204" pitchFamily="34" charset="0"/>
                <a:cs typeface="Arial" panose="020B0604020202020204" pitchFamily="34" charset="0"/>
              </a:rPr>
              <a:t>đời đời trong những khó khăn của con người</a:t>
            </a:r>
          </a:p>
          <a:p>
            <a:endParaRPr lang="en-US" altLang="en-US">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ible0029.jpg">
            <a:extLst>
              <a:ext uri="{FF2B5EF4-FFF2-40B4-BE49-F238E27FC236}">
                <a16:creationId xmlns:a16="http://schemas.microsoft.com/office/drawing/2014/main" id="{1D21C549-0CD0-4947-A12D-2728115735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F45C03B-84D7-DA4F-ADCF-7D9A2F0154FB}"/>
              </a:ext>
            </a:extLst>
          </p:cNvPr>
          <p:cNvSpPr txBox="1">
            <a:spLocks/>
          </p:cNvSpPr>
          <p:nvPr/>
        </p:nvSpPr>
        <p:spPr bwMode="auto">
          <a:xfrm>
            <a:off x="1143000" y="2819400"/>
            <a:ext cx="7620000" cy="3505200"/>
          </a:xfrm>
          <a:prstGeom prst="rect">
            <a:avLst/>
          </a:prstGeom>
          <a:noFill/>
          <a:ln w="9525">
            <a:noFill/>
            <a:miter lim="800000"/>
            <a:headEnd/>
            <a:tailEnd/>
          </a:ln>
        </p:spPr>
        <p:txBody>
          <a:bodyPr anchor="ctr"/>
          <a:lstStyle>
            <a:lvl1pPr marL="628650" indent="-6286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2800" b="1">
                <a:effectLst>
                  <a:outerShdw blurRad="38100" dist="38100" dir="2700000" algn="tl">
                    <a:srgbClr val="000000"/>
                  </a:outerShdw>
                </a:effectLst>
                <a:latin typeface="Arial" panose="020B0604020202020204" pitchFamily="34" charset="0"/>
                <a:cs typeface="Arial" panose="020B0604020202020204" pitchFamily="34" charset="0"/>
              </a:rPr>
              <a:t>a)	Tìm những phần khó trong sách giải kinh tiếng Hy Lạp và Hy Bá (nếu bạn có thể đọc!).</a:t>
            </a:r>
          </a:p>
          <a:p>
            <a:pPr>
              <a:lnSpc>
                <a:spcPct val="90000"/>
              </a:lnSpc>
            </a:pPr>
            <a:r>
              <a:rPr lang="en-US" altLang="en-US" sz="2800" b="1">
                <a:effectLst>
                  <a:outerShdw blurRad="38100" dist="38100" dir="2700000" algn="tl">
                    <a:srgbClr val="000000"/>
                  </a:outerShdw>
                </a:effectLst>
                <a:latin typeface="Arial" panose="020B0604020202020204" pitchFamily="34" charset="0"/>
                <a:cs typeface="Arial" panose="020B0604020202020204" pitchFamily="34" charset="0"/>
              </a:rPr>
              <a:t>b)	Xem các sách giải nghĩa giải kinh để biết bức tranh tổng quát và những vấn nạn</a:t>
            </a:r>
          </a:p>
          <a:p>
            <a:pPr>
              <a:lnSpc>
                <a:spcPct val="90000"/>
              </a:lnSpc>
            </a:pPr>
            <a:r>
              <a:rPr lang="en-US" altLang="en-US" sz="2800" b="1">
                <a:effectLst>
                  <a:outerShdw blurRad="38100" dist="38100" dir="2700000" algn="tl">
                    <a:srgbClr val="000000"/>
                  </a:outerShdw>
                </a:effectLst>
                <a:latin typeface="Arial" panose="020B0604020202020204" pitchFamily="34" charset="0"/>
                <a:cs typeface="Arial" panose="020B0604020202020204" pitchFamily="34" charset="0"/>
              </a:rPr>
              <a:t>c)	Đọc những bài giảng giải kinh (của Stott, Wiersbe, Boice, Criswell, Swindoll, v.v).</a:t>
            </a:r>
          </a:p>
        </p:txBody>
      </p:sp>
      <p:sp>
        <p:nvSpPr>
          <p:cNvPr id="4" name="Text Box 4">
            <a:extLst>
              <a:ext uri="{FF2B5EF4-FFF2-40B4-BE49-F238E27FC236}">
                <a16:creationId xmlns:a16="http://schemas.microsoft.com/office/drawing/2014/main" id="{F2E451DB-4AB9-C04F-B8AD-A3C12C68FA77}"/>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cs typeface="Arial" panose="020B0604020202020204" pitchFamily="34" charset="0"/>
              </a:rPr>
              <a:t>27</a:t>
            </a:r>
            <a:endParaRPr lang="en-US" alt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A86E68-1FC8-0441-985D-923F22953D4E}"/>
              </a:ext>
            </a:extLst>
          </p:cNvPr>
          <p:cNvSpPr txBox="1">
            <a:spLocks/>
          </p:cNvSpPr>
          <p:nvPr/>
        </p:nvSpPr>
        <p:spPr bwMode="auto">
          <a:xfrm>
            <a:off x="609600" y="1828800"/>
            <a:ext cx="8153400" cy="990600"/>
          </a:xfrm>
          <a:prstGeom prst="rect">
            <a:avLst/>
          </a:prstGeom>
          <a:noFill/>
          <a:ln w="9525">
            <a:noFill/>
            <a:miter lim="800000"/>
            <a:headEnd/>
            <a:tailEnd/>
          </a:ln>
        </p:spPr>
        <p:txBody>
          <a:bodyPr anchor="ctr"/>
          <a:lstStyle>
            <a:lvl1pPr marL="628650" indent="-6286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2800" b="1">
                <a:effectLst>
                  <a:outerShdw blurRad="38100" dist="38100" dir="2700000" algn="tl">
                    <a:srgbClr val="000000"/>
                  </a:outerShdw>
                </a:effectLst>
                <a:latin typeface="Arial" panose="020B0604020202020204" pitchFamily="34" charset="0"/>
                <a:cs typeface="Arial" panose="020B0604020202020204" pitchFamily="34" charset="0"/>
              </a:rPr>
              <a:t>4)	Tham khảo sách giải kinh khi bạn bí (tôi thường làm điều này sau bước 5).</a:t>
            </a:r>
          </a:p>
        </p:txBody>
      </p:sp>
      <p:sp>
        <p:nvSpPr>
          <p:cNvPr id="7" name="Title 1">
            <a:extLst>
              <a:ext uri="{FF2B5EF4-FFF2-40B4-BE49-F238E27FC236}">
                <a16:creationId xmlns:a16="http://schemas.microsoft.com/office/drawing/2014/main" id="{FF52E3D2-867D-7D40-85EB-E02EDD213B51}"/>
              </a:ext>
            </a:extLst>
          </p:cNvPr>
          <p:cNvSpPr txBox="1">
            <a:spLocks/>
          </p:cNvSpPr>
          <p:nvPr/>
        </p:nvSpPr>
        <p:spPr bwMode="auto">
          <a:xfrm>
            <a:off x="685800" y="533400"/>
            <a:ext cx="7772400" cy="990600"/>
          </a:xfrm>
          <a:prstGeom prst="rect">
            <a:avLst/>
          </a:prstGeom>
          <a:solidFill>
            <a:schemeClr val="bg2"/>
          </a:solidFill>
          <a:ln w="9525">
            <a:noFill/>
            <a:miter lim="800000"/>
            <a:headEnd/>
            <a:tailEnd/>
          </a:ln>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44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Nghiên cứu Bản Văn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3" descr="20110083">
            <a:extLst>
              <a:ext uri="{FF2B5EF4-FFF2-40B4-BE49-F238E27FC236}">
                <a16:creationId xmlns:a16="http://schemas.microsoft.com/office/drawing/2014/main" id="{167CFC59-AEB2-A046-8185-FAEE81599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10596515-5A03-734E-A191-2D4130F18527}"/>
              </a:ext>
            </a:extLst>
          </p:cNvPr>
          <p:cNvSpPr txBox="1">
            <a:spLocks noChangeArrowheads="1"/>
          </p:cNvSpPr>
          <p:nvPr/>
        </p:nvSpPr>
        <p:spPr bwMode="auto">
          <a:xfrm>
            <a:off x="-320675" y="561975"/>
            <a:ext cx="9744075" cy="3170238"/>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Ngày đêm dẫu </a:t>
            </a:r>
            <a:r>
              <a:rPr lang="vi-VN" altLang="en-US" sz="4000" b="1">
                <a:solidFill>
                  <a:srgbClr val="FFB7F6"/>
                </a:solidFill>
                <a:latin typeface="Arial" panose="020B0604020202020204" pitchFamily="34" charset="0"/>
                <a:cs typeface="Arial" panose="020B0604020202020204" pitchFamily="34" charset="0"/>
              </a:rPr>
              <a:t>quân thù xưa</a:t>
            </a:r>
            <a:r>
              <a:rPr lang="vi-VN" altLang="en-US" sz="4000" b="1">
                <a:solidFill>
                  <a:srgbClr val="EEF9F4"/>
                </a:solidFill>
                <a:latin typeface="Arial" panose="020B0604020202020204" pitchFamily="34" charset="0"/>
                <a:cs typeface="Arial" panose="020B0604020202020204" pitchFamily="34" charset="0"/>
              </a:rPr>
              <a:t>,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nghịch ta ta khôn nghiêng ngửa.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Tuy </a:t>
            </a:r>
            <a:r>
              <a:rPr lang="vi-VN" altLang="en-US" sz="4000" b="1">
                <a:solidFill>
                  <a:srgbClr val="FFB7F6"/>
                </a:solidFill>
                <a:latin typeface="Arial" panose="020B0604020202020204" pitchFamily="34" charset="0"/>
                <a:cs typeface="Arial" panose="020B0604020202020204" pitchFamily="34" charset="0"/>
              </a:rPr>
              <a:t>nó</a:t>
            </a:r>
            <a:r>
              <a:rPr lang="vi-VN" altLang="en-US" sz="4000" b="1">
                <a:solidFill>
                  <a:srgbClr val="EEF9F4"/>
                </a:solidFill>
                <a:latin typeface="Arial" panose="020B0604020202020204" pitchFamily="34" charset="0"/>
                <a:cs typeface="Arial" panose="020B0604020202020204" pitchFamily="34" charset="0"/>
              </a:rPr>
              <a:t> thâm mưu đa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quyết chống ta suốt đêm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quả không ai trên đất địch (với </a:t>
            </a:r>
            <a:r>
              <a:rPr lang="vi-VN" altLang="en-US" sz="4000" b="1">
                <a:solidFill>
                  <a:srgbClr val="FFB7F6"/>
                </a:solidFill>
                <a:latin typeface="Arial" panose="020B0604020202020204" pitchFamily="34" charset="0"/>
                <a:cs typeface="Arial" panose="020B0604020202020204" pitchFamily="34" charset="0"/>
              </a:rPr>
              <a:t>nó</a:t>
            </a:r>
            <a:r>
              <a:rPr lang="vi-VN" altLang="en-US" sz="4000" b="1">
                <a:solidFill>
                  <a:srgbClr val="EEF9F4"/>
                </a:solidFill>
                <a:latin typeface="Arial" panose="020B0604020202020204" pitchFamily="34" charset="0"/>
                <a:cs typeface="Arial" panose="020B0604020202020204" pitchFamily="34" charset="0"/>
              </a:rPr>
              <a:t>) tày</a:t>
            </a:r>
            <a:r>
              <a:rPr lang="en-US" altLang="en-US" sz="4000" b="1">
                <a:solidFill>
                  <a:schemeClr val="bg1"/>
                </a:solidFill>
                <a:latin typeface="Arial" panose="020B0604020202020204" pitchFamily="34" charset="0"/>
                <a:cs typeface="Arial" panose="020B0604020202020204" pitchFamily="34" charset="0"/>
              </a:rPr>
              <a:t>.</a:t>
            </a:r>
          </a:p>
        </p:txBody>
      </p:sp>
      <p:sp>
        <p:nvSpPr>
          <p:cNvPr id="169987" name="Text Box 4">
            <a:extLst>
              <a:ext uri="{FF2B5EF4-FFF2-40B4-BE49-F238E27FC236}">
                <a16:creationId xmlns:a16="http://schemas.microsoft.com/office/drawing/2014/main" id="{79A8092E-8E16-8F40-AA34-AAF0ED2287DB}"/>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69988" name="Rectangle 6">
            <a:extLst>
              <a:ext uri="{FF2B5EF4-FFF2-40B4-BE49-F238E27FC236}">
                <a16:creationId xmlns:a16="http://schemas.microsoft.com/office/drawing/2014/main" id="{A99229D0-0DB6-3A40-86AF-A1A2B1653E3A}"/>
              </a:ext>
            </a:extLst>
          </p:cNvPr>
          <p:cNvSpPr>
            <a:spLocks noGrp="1" noChangeArrowheads="1"/>
          </p:cNvSpPr>
          <p:nvPr>
            <p:ph type="title"/>
          </p:nvPr>
        </p:nvSpPr>
        <p:spPr>
          <a:xfrm>
            <a:off x="76200" y="76200"/>
            <a:ext cx="1279525"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1</a:t>
            </a:r>
          </a:p>
        </p:txBody>
      </p:sp>
      <p:sp>
        <p:nvSpPr>
          <p:cNvPr id="6" name="Text Box 3">
            <a:extLst>
              <a:ext uri="{FF2B5EF4-FFF2-40B4-BE49-F238E27FC236}">
                <a16:creationId xmlns:a16="http://schemas.microsoft.com/office/drawing/2014/main" id="{86352B9D-66ED-A44C-B6B1-E366F5A5290D}"/>
              </a:ext>
            </a:extLst>
          </p:cNvPr>
          <p:cNvSpPr txBox="1">
            <a:spLocks noChangeArrowheads="1"/>
          </p:cNvSpPr>
          <p:nvPr/>
        </p:nvSpPr>
        <p:spPr bwMode="auto">
          <a:xfrm>
            <a:off x="209550" y="3886200"/>
            <a:ext cx="8782050" cy="25542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b="1">
                <a:solidFill>
                  <a:schemeClr val="bg1"/>
                </a:solidFill>
                <a:latin typeface="Arial" panose="020B0604020202020204" pitchFamily="34" charset="0"/>
                <a:cs typeface="Arial" panose="020B0604020202020204" pitchFamily="34" charset="0"/>
              </a:rPr>
              <a:t>=</a:t>
            </a:r>
          </a:p>
          <a:p>
            <a:pPr algn="ctr"/>
            <a:r>
              <a:rPr lang="en-US" altLang="en-US" sz="4000" b="1">
                <a:solidFill>
                  <a:schemeClr val="bg1"/>
                </a:solidFill>
                <a:latin typeface="Arial" panose="020B0604020202020204" pitchFamily="34" charset="0"/>
                <a:cs typeface="Arial" panose="020B0604020202020204" pitchFamily="34" charset="0"/>
              </a:rPr>
              <a:t>Không ai có thể đánh bại thủ đoạn ngăn trở chúng ta đầy gian trá, mạnh mẽ và căm thù của </a:t>
            </a:r>
            <a:r>
              <a:rPr lang="en-US" altLang="en-US" sz="4000" b="1">
                <a:solidFill>
                  <a:srgbClr val="FFB7F6"/>
                </a:solidFill>
                <a:latin typeface="Arial" panose="020B0604020202020204" pitchFamily="34" charset="0"/>
                <a:cs typeface="Arial" panose="020B0604020202020204" pitchFamily="34" charset="0"/>
              </a:rPr>
              <a:t>Satan.</a:t>
            </a:r>
            <a:endParaRPr lang="en-US" altLang="en-US" sz="4000" b="1">
              <a:solidFill>
                <a:schemeClr val="bg1"/>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a:extLst>
              <a:ext uri="{FF2B5EF4-FFF2-40B4-BE49-F238E27FC236}">
                <a16:creationId xmlns:a16="http://schemas.microsoft.com/office/drawing/2014/main" id="{6CF2BF14-BA99-A54F-AF89-CD9A5A77FC75}"/>
              </a:ext>
            </a:extLst>
          </p:cNvPr>
          <p:cNvSpPr txBox="1">
            <a:spLocks noChangeArrowheads="1"/>
          </p:cNvSpPr>
          <p:nvPr/>
        </p:nvSpPr>
        <p:spPr bwMode="auto">
          <a:xfrm>
            <a:off x="228600" y="2287588"/>
            <a:ext cx="8915400" cy="40322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1963" indent="-461963">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None/>
            </a:pPr>
            <a:r>
              <a:rPr lang="en-US" altLang="en-US" sz="3200" b="1">
                <a:latin typeface="Arial" panose="020B0604020202020204" pitchFamily="34" charset="0"/>
              </a:rPr>
              <a:t>A.	</a:t>
            </a:r>
            <a:r>
              <a:rPr lang="en-US" altLang="en-US" sz="3200" b="1" u="sng">
                <a:latin typeface="Arial" panose="020B0604020202020204" pitchFamily="34" charset="0"/>
              </a:rPr>
              <a:t>Viết lại</a:t>
            </a:r>
            <a:r>
              <a:rPr lang="en-US" altLang="en-US" sz="3200" b="1">
                <a:latin typeface="Arial" panose="020B0604020202020204" pitchFamily="34" charset="0"/>
              </a:rPr>
              <a:t> từng câu trong đó loại bỏ các hình thái ngôn ngữ.</a:t>
            </a:r>
          </a:p>
          <a:p>
            <a:pPr>
              <a:buFont typeface="Arial" panose="020B0604020202020204" pitchFamily="34" charset="0"/>
              <a:buNone/>
            </a:pPr>
            <a:r>
              <a:rPr lang="en-US" altLang="en-US" sz="3200" b="1">
                <a:latin typeface="Arial" panose="020B0604020202020204" pitchFamily="34" charset="0"/>
              </a:rPr>
              <a:t>B.	</a:t>
            </a:r>
            <a:r>
              <a:rPr lang="en-US" altLang="en-US" sz="3200" b="1" u="sng">
                <a:latin typeface="Arial" panose="020B0604020202020204" pitchFamily="34" charset="0"/>
              </a:rPr>
              <a:t>Nhóm</a:t>
            </a:r>
            <a:r>
              <a:rPr lang="en-US" altLang="en-US" sz="3200" b="1">
                <a:latin typeface="Arial" panose="020B0604020202020204" pitchFamily="34" charset="0"/>
              </a:rPr>
              <a:t> những câu tương tự dưới những đề tựa để thể hiện những sự phân chia chính trong phân đoạn.</a:t>
            </a:r>
          </a:p>
          <a:p>
            <a:pPr>
              <a:buFont typeface="Arial" panose="020B0604020202020204" pitchFamily="34" charset="0"/>
              <a:buNone/>
            </a:pPr>
            <a:r>
              <a:rPr lang="en-US" altLang="en-US" sz="3200" b="1">
                <a:latin typeface="Arial" panose="020B0604020202020204" pitchFamily="34" charset="0"/>
              </a:rPr>
              <a:t>C.	Viết xuống những </a:t>
            </a:r>
            <a:r>
              <a:rPr lang="ja-JP" altLang="en-US" sz="3200" b="1">
                <a:latin typeface="Arial" panose="020B0604020202020204" pitchFamily="34" charset="0"/>
              </a:rPr>
              <a:t>“</a:t>
            </a:r>
            <a:r>
              <a:rPr lang="en-US" altLang="ja-JP" sz="3200" b="1">
                <a:latin typeface="Arial" panose="020B0604020202020204" pitchFamily="34" charset="0"/>
              </a:rPr>
              <a:t>khoanh vùng chính</a:t>
            </a:r>
            <a:r>
              <a:rPr lang="ja-JP" altLang="en-US" sz="3200" b="1">
                <a:latin typeface="Arial" panose="020B0604020202020204" pitchFamily="34" charset="0"/>
              </a:rPr>
              <a:t>”</a:t>
            </a:r>
            <a:r>
              <a:rPr lang="en-US" altLang="ja-JP" sz="3200" b="1">
                <a:latin typeface="Arial" panose="020B0604020202020204" pitchFamily="34" charset="0"/>
              </a:rPr>
              <a:t> và bảo đảm những ý bổ sung (YBs ở mục A) phù hợp dưới mỗi khoanh vùng.</a:t>
            </a:r>
            <a:endParaRPr lang="en-US" altLang="en-US" sz="3200" b="1">
              <a:latin typeface="Arial" panose="020B0604020202020204" pitchFamily="34" charset="0"/>
            </a:endParaRPr>
          </a:p>
        </p:txBody>
      </p:sp>
      <p:sp>
        <p:nvSpPr>
          <p:cNvPr id="172034" name="Text Box 5">
            <a:extLst>
              <a:ext uri="{FF2B5EF4-FFF2-40B4-BE49-F238E27FC236}">
                <a16:creationId xmlns:a16="http://schemas.microsoft.com/office/drawing/2014/main" id="{A0993888-2A76-2B47-BAA1-4ACD58AC6E8E}"/>
              </a:ext>
            </a:extLst>
          </p:cNvPr>
          <p:cNvSpPr txBox="1">
            <a:spLocks noChangeArrowheads="1"/>
          </p:cNvSpPr>
          <p:nvPr/>
        </p:nvSpPr>
        <p:spPr bwMode="auto">
          <a:xfrm>
            <a:off x="8502650" y="1174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t>31</a:t>
            </a:r>
            <a:endParaRPr lang="en-US" altLang="en-US"/>
          </a:p>
        </p:txBody>
      </p:sp>
      <p:sp>
        <p:nvSpPr>
          <p:cNvPr id="172035" name="Rectangle 2">
            <a:extLst>
              <a:ext uri="{FF2B5EF4-FFF2-40B4-BE49-F238E27FC236}">
                <a16:creationId xmlns:a16="http://schemas.microsoft.com/office/drawing/2014/main" id="{C479E81F-12DA-9141-ACD4-07543F2EEB8E}"/>
              </a:ext>
            </a:extLst>
          </p:cNvPr>
          <p:cNvSpPr txBox="1">
            <a:spLocks noChangeArrowheads="1"/>
          </p:cNvSpPr>
          <p:nvPr/>
        </p:nvSpPr>
        <p:spPr bwMode="auto">
          <a:xfrm>
            <a:off x="304800" y="5334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4400" b="1">
                <a:solidFill>
                  <a:schemeClr val="tx2"/>
                </a:solidFill>
                <a:latin typeface="Helvetica" pitchFamily="2" charset="0"/>
              </a:rPr>
              <a:t>Ba Bước để Tạo Thành Bố Cục Giải Kinh (Hình Thức Cơ Bản)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left)">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left)">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20110083">
            <a:extLst>
              <a:ext uri="{FF2B5EF4-FFF2-40B4-BE49-F238E27FC236}">
                <a16:creationId xmlns:a16="http://schemas.microsoft.com/office/drawing/2014/main" id="{88791645-895F-5846-B402-486F0DD81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F5425B4C-3BD5-884B-8FB7-E5902852CFA6}"/>
              </a:ext>
            </a:extLst>
          </p:cNvPr>
          <p:cNvSpPr txBox="1">
            <a:spLocks noChangeArrowheads="1"/>
          </p:cNvSpPr>
          <p:nvPr/>
        </p:nvSpPr>
        <p:spPr bwMode="auto">
          <a:xfrm>
            <a:off x="250825" y="522288"/>
            <a:ext cx="8447088" cy="1754187"/>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600" b="1">
                <a:solidFill>
                  <a:srgbClr val="FFFF00"/>
                </a:solidFill>
                <a:latin typeface="Arial" panose="020B0604020202020204" pitchFamily="34" charset="0"/>
                <a:cs typeface="Arial" panose="020B0604020202020204" pitchFamily="34" charset="0"/>
              </a:rPr>
              <a:t>Đức Chúa Trời </a:t>
            </a:r>
            <a:r>
              <a:rPr lang="en-US" altLang="en-US" sz="3600" b="1">
                <a:solidFill>
                  <a:srgbClr val="FFFFFF"/>
                </a:solidFill>
                <a:latin typeface="Arial" panose="020B0604020202020204" pitchFamily="34" charset="0"/>
                <a:cs typeface="Arial" panose="020B0604020202020204" pitchFamily="34" charset="0"/>
              </a:rPr>
              <a:t>là </a:t>
            </a:r>
            <a:r>
              <a:rPr lang="en-US" altLang="en-US" sz="3600" b="1">
                <a:solidFill>
                  <a:srgbClr val="CCFFCC"/>
                </a:solidFill>
                <a:latin typeface="Arial" panose="020B0604020202020204" pitchFamily="34" charset="0"/>
                <a:cs typeface="Arial" panose="020B0604020202020204" pitchFamily="34" charset="0"/>
              </a:rPr>
              <a:t>nơi ẩn náu </a:t>
            </a:r>
            <a:r>
              <a:rPr lang="en-US" altLang="en-US" sz="3600" b="1">
                <a:solidFill>
                  <a:srgbClr val="FFFFFF"/>
                </a:solidFill>
                <a:latin typeface="Arial" panose="020B0604020202020204" pitchFamily="34" charset="0"/>
                <a:cs typeface="Arial" panose="020B0604020202020204" pitchFamily="34" charset="0"/>
              </a:rPr>
              <a:t>và là </a:t>
            </a:r>
            <a:r>
              <a:rPr lang="en-US" altLang="en-US" sz="3600" b="1">
                <a:solidFill>
                  <a:srgbClr val="CCFFCC"/>
                </a:solidFill>
                <a:latin typeface="Arial" panose="020B0604020202020204" pitchFamily="34" charset="0"/>
                <a:cs typeface="Arial" panose="020B0604020202020204" pitchFamily="34" charset="0"/>
              </a:rPr>
              <a:t>Đấng giúp đỡ </a:t>
            </a:r>
            <a:r>
              <a:rPr lang="en-US" altLang="en-US" sz="3600" b="1">
                <a:solidFill>
                  <a:srgbClr val="FFFFFF"/>
                </a:solidFill>
                <a:latin typeface="Arial" panose="020B0604020202020204" pitchFamily="34" charset="0"/>
                <a:cs typeface="Arial" panose="020B0604020202020204" pitchFamily="34" charset="0"/>
              </a:rPr>
              <a:t>đời đời của chúng ta trong những hoàn cảnh khó khăn</a:t>
            </a:r>
          </a:p>
        </p:txBody>
      </p:sp>
      <p:sp>
        <p:nvSpPr>
          <p:cNvPr id="174083" name="Text Box 4">
            <a:extLst>
              <a:ext uri="{FF2B5EF4-FFF2-40B4-BE49-F238E27FC236}">
                <a16:creationId xmlns:a16="http://schemas.microsoft.com/office/drawing/2014/main" id="{0586CC00-2561-1B4D-842B-2D67BC68180C}"/>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74084" name="Rectangle 6">
            <a:extLst>
              <a:ext uri="{FF2B5EF4-FFF2-40B4-BE49-F238E27FC236}">
                <a16:creationId xmlns:a16="http://schemas.microsoft.com/office/drawing/2014/main" id="{1EA63405-7921-1A41-B621-EEE9B3349E1B}"/>
              </a:ext>
            </a:extLst>
          </p:cNvPr>
          <p:cNvSpPr>
            <a:spLocks noGrp="1" noChangeArrowheads="1"/>
          </p:cNvSpPr>
          <p:nvPr>
            <p:ph type="title"/>
          </p:nvPr>
        </p:nvSpPr>
        <p:spPr>
          <a:xfrm>
            <a:off x="76200" y="76200"/>
            <a:ext cx="1279525" cy="461963"/>
          </a:xfrm>
          <a:noFill/>
        </p:spPr>
        <p:txBody>
          <a:bodyPr wrap="none" anchor="t">
            <a:spAutoFit/>
          </a:bodyPr>
          <a:lstStyle/>
          <a:p>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1</a:t>
            </a:r>
          </a:p>
        </p:txBody>
      </p:sp>
      <p:sp>
        <p:nvSpPr>
          <p:cNvPr id="6" name="Text Box 3">
            <a:extLst>
              <a:ext uri="{FF2B5EF4-FFF2-40B4-BE49-F238E27FC236}">
                <a16:creationId xmlns:a16="http://schemas.microsoft.com/office/drawing/2014/main" id="{B7C88307-5AFF-014B-A9B3-E34F74D32424}"/>
              </a:ext>
            </a:extLst>
          </p:cNvPr>
          <p:cNvSpPr txBox="1">
            <a:spLocks noChangeArrowheads="1"/>
          </p:cNvSpPr>
          <p:nvPr/>
        </p:nvSpPr>
        <p:spPr bwMode="auto">
          <a:xfrm>
            <a:off x="228600" y="4419600"/>
            <a:ext cx="8782050" cy="237013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b="1">
                <a:solidFill>
                  <a:schemeClr val="bg1"/>
                </a:solidFill>
                <a:latin typeface="Arial" panose="020B0604020202020204" pitchFamily="34" charset="0"/>
                <a:cs typeface="Arial" panose="020B0604020202020204" pitchFamily="34" charset="0"/>
              </a:rPr>
              <a:t>=</a:t>
            </a:r>
            <a:br>
              <a:rPr lang="en-US" altLang="en-US" sz="4000" b="1">
                <a:solidFill>
                  <a:schemeClr val="bg1"/>
                </a:solidFill>
                <a:latin typeface="Arial" panose="020B0604020202020204" pitchFamily="34" charset="0"/>
                <a:cs typeface="Arial" panose="020B0604020202020204" pitchFamily="34" charset="0"/>
              </a:rPr>
            </a:br>
            <a:r>
              <a:rPr lang="en-US" altLang="en-US" sz="3600" b="1">
                <a:solidFill>
                  <a:schemeClr val="bg1"/>
                </a:solidFill>
                <a:latin typeface="Arial" panose="020B0604020202020204" pitchFamily="34" charset="0"/>
                <a:cs typeface="Arial" panose="020B0604020202020204" pitchFamily="34" charset="0"/>
              </a:rPr>
              <a:t>Đức Chúa Trời là nơi nương náu đời đời của chúng ta chống lại những thế lực của Sa-tan (1).</a:t>
            </a:r>
          </a:p>
        </p:txBody>
      </p:sp>
      <p:sp>
        <p:nvSpPr>
          <p:cNvPr id="7" name="Text Box 3">
            <a:extLst>
              <a:ext uri="{FF2B5EF4-FFF2-40B4-BE49-F238E27FC236}">
                <a16:creationId xmlns:a16="http://schemas.microsoft.com/office/drawing/2014/main" id="{B87BF300-01E4-2F45-9EAF-4B28C975407D}"/>
              </a:ext>
            </a:extLst>
          </p:cNvPr>
          <p:cNvSpPr txBox="1">
            <a:spLocks noChangeArrowheads="1"/>
          </p:cNvSpPr>
          <p:nvPr/>
        </p:nvSpPr>
        <p:spPr bwMode="auto">
          <a:xfrm>
            <a:off x="228600" y="2276475"/>
            <a:ext cx="8782050" cy="23082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600" b="1">
                <a:solidFill>
                  <a:schemeClr val="bg1"/>
                </a:solidFill>
                <a:latin typeface="Arial" panose="020B0604020202020204" pitchFamily="34" charset="0"/>
                <a:cs typeface="Arial" panose="020B0604020202020204" pitchFamily="34" charset="0"/>
              </a:rPr>
              <a:t>+</a:t>
            </a:r>
          </a:p>
          <a:p>
            <a:pPr algn="ctr"/>
            <a:r>
              <a:rPr lang="en-US" altLang="en-US" sz="3600" b="1">
                <a:solidFill>
                  <a:schemeClr val="bg1"/>
                </a:solidFill>
                <a:latin typeface="Arial" panose="020B0604020202020204" pitchFamily="34" charset="0"/>
                <a:cs typeface="Arial" panose="020B0604020202020204" pitchFamily="34" charset="0"/>
              </a:rPr>
              <a:t>Không ai có thể đánh bại thủ đoạn ngăn trở chúng ta đầy gian trá, mạnh mẽ và căm thù của </a:t>
            </a:r>
            <a:r>
              <a:rPr lang="en-US" altLang="en-US" sz="3600" b="1">
                <a:solidFill>
                  <a:srgbClr val="FFB7F6"/>
                </a:solidFill>
                <a:latin typeface="Arial" panose="020B0604020202020204" pitchFamily="34" charset="0"/>
                <a:cs typeface="Arial" panose="020B0604020202020204" pitchFamily="34" charset="0"/>
              </a:rPr>
              <a:t>Satan</a:t>
            </a:r>
            <a:r>
              <a:rPr lang="en-US" altLang="en-US" sz="3600" b="1">
                <a:solidFill>
                  <a:schemeClr val="bg1"/>
                </a:solidFill>
                <a:latin typeface="Arial" panose="020B0604020202020204" pitchFamily="34" charset="0"/>
                <a:cs typeface="Arial" panose="020B0604020202020204" pitchFamily="34" charset="0"/>
              </a:rPr>
              <a:t>.</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3" descr="20110083">
            <a:extLst>
              <a:ext uri="{FF2B5EF4-FFF2-40B4-BE49-F238E27FC236}">
                <a16:creationId xmlns:a16="http://schemas.microsoft.com/office/drawing/2014/main" id="{7FC07991-111B-D34E-8E3E-5675FE7DB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A7587DCB-3A2E-1748-808E-35ADDCC1ADED}"/>
              </a:ext>
            </a:extLst>
          </p:cNvPr>
          <p:cNvSpPr txBox="1">
            <a:spLocks noChangeArrowheads="1"/>
          </p:cNvSpPr>
          <p:nvPr/>
        </p:nvSpPr>
        <p:spPr bwMode="auto">
          <a:xfrm>
            <a:off x="0" y="609600"/>
            <a:ext cx="8991600" cy="17541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600" b="1">
                <a:solidFill>
                  <a:srgbClr val="FFFF00"/>
                </a:solidFill>
                <a:latin typeface="Arial" panose="020B0604020202020204" pitchFamily="34" charset="0"/>
                <a:cs typeface="Arial" panose="020B0604020202020204" pitchFamily="34" charset="0"/>
              </a:rPr>
              <a:t>Đức Chúa Trời </a:t>
            </a:r>
            <a:r>
              <a:rPr lang="en-US" altLang="en-US" sz="3600" b="1">
                <a:solidFill>
                  <a:srgbClr val="FFFFFF"/>
                </a:solidFill>
                <a:latin typeface="Arial" panose="020B0604020202020204" pitchFamily="34" charset="0"/>
                <a:cs typeface="Arial" panose="020B0604020202020204" pitchFamily="34" charset="0"/>
              </a:rPr>
              <a:t>là </a:t>
            </a:r>
            <a:r>
              <a:rPr lang="en-US" altLang="en-US" sz="3600" b="1">
                <a:solidFill>
                  <a:srgbClr val="CCFFCC"/>
                </a:solidFill>
                <a:latin typeface="Arial" panose="020B0604020202020204" pitchFamily="34" charset="0"/>
                <a:cs typeface="Arial" panose="020B0604020202020204" pitchFamily="34" charset="0"/>
              </a:rPr>
              <a:t>nơi ẩn náu </a:t>
            </a:r>
            <a:r>
              <a:rPr lang="en-US" altLang="en-US" sz="3600" b="1">
                <a:solidFill>
                  <a:srgbClr val="FFFFFF"/>
                </a:solidFill>
                <a:latin typeface="Arial" panose="020B0604020202020204" pitchFamily="34" charset="0"/>
                <a:cs typeface="Arial" panose="020B0604020202020204" pitchFamily="34" charset="0"/>
              </a:rPr>
              <a:t>và là </a:t>
            </a:r>
            <a:r>
              <a:rPr lang="en-US" altLang="en-US" sz="3600" b="1">
                <a:solidFill>
                  <a:srgbClr val="CCFFCC"/>
                </a:solidFill>
                <a:latin typeface="Arial" panose="020B0604020202020204" pitchFamily="34" charset="0"/>
                <a:cs typeface="Arial" panose="020B0604020202020204" pitchFamily="34" charset="0"/>
              </a:rPr>
              <a:t>Đấng giúp đỡ </a:t>
            </a:r>
            <a:r>
              <a:rPr lang="en-US" altLang="en-US" sz="3600" b="1">
                <a:solidFill>
                  <a:srgbClr val="FFFFFF"/>
                </a:solidFill>
                <a:latin typeface="Arial" panose="020B0604020202020204" pitchFamily="34" charset="0"/>
                <a:cs typeface="Arial" panose="020B0604020202020204" pitchFamily="34" charset="0"/>
              </a:rPr>
              <a:t>đời đời của chúng ta trong những hoàn cảnh khó khăn </a:t>
            </a:r>
            <a:r>
              <a:rPr lang="en-US" altLang="en-US" sz="3600" b="1">
                <a:solidFill>
                  <a:schemeClr val="bg1"/>
                </a:solidFill>
                <a:latin typeface="Arial" panose="020B0604020202020204" pitchFamily="34" charset="0"/>
                <a:cs typeface="Arial" panose="020B0604020202020204" pitchFamily="34" charset="0"/>
              </a:rPr>
              <a:t>(1)</a:t>
            </a:r>
            <a:endParaRPr lang="en-US" altLang="en-US" sz="3600" b="1">
              <a:solidFill>
                <a:srgbClr val="FFFFFF"/>
              </a:solidFill>
              <a:latin typeface="Arial" panose="020B0604020202020204" pitchFamily="34" charset="0"/>
              <a:cs typeface="Arial" panose="020B0604020202020204" pitchFamily="34" charset="0"/>
            </a:endParaRPr>
          </a:p>
        </p:txBody>
      </p:sp>
      <p:sp>
        <p:nvSpPr>
          <p:cNvPr id="176131" name="Text Box 4">
            <a:extLst>
              <a:ext uri="{FF2B5EF4-FFF2-40B4-BE49-F238E27FC236}">
                <a16:creationId xmlns:a16="http://schemas.microsoft.com/office/drawing/2014/main" id="{2873826C-FF37-BB46-91EE-8039E2758BB9}"/>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76132" name="Rectangle 6">
            <a:extLst>
              <a:ext uri="{FF2B5EF4-FFF2-40B4-BE49-F238E27FC236}">
                <a16:creationId xmlns:a16="http://schemas.microsoft.com/office/drawing/2014/main" id="{14ED68AD-7439-5A4A-BEC1-2BBB64819D9B}"/>
              </a:ext>
            </a:extLst>
          </p:cNvPr>
          <p:cNvSpPr>
            <a:spLocks noGrp="1" noChangeArrowheads="1"/>
          </p:cNvSpPr>
          <p:nvPr>
            <p:ph type="title"/>
          </p:nvPr>
        </p:nvSpPr>
        <p:spPr>
          <a:xfrm>
            <a:off x="76200" y="76200"/>
            <a:ext cx="6629400" cy="461963"/>
          </a:xfrm>
          <a:noFill/>
        </p:spPr>
        <p:txBody>
          <a:bodyPr anchor="t">
            <a:spAutoFit/>
          </a:bodyPr>
          <a:lstStyle/>
          <a:p>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Tóm tắt câu 1-2 thành 1 Ý Chính </a:t>
            </a:r>
          </a:p>
        </p:txBody>
      </p:sp>
      <p:sp>
        <p:nvSpPr>
          <p:cNvPr id="6" name="Text Box 3">
            <a:extLst>
              <a:ext uri="{FF2B5EF4-FFF2-40B4-BE49-F238E27FC236}">
                <a16:creationId xmlns:a16="http://schemas.microsoft.com/office/drawing/2014/main" id="{BC1FDA4A-EC49-824D-902D-FDF25FC37F9E}"/>
              </a:ext>
            </a:extLst>
          </p:cNvPr>
          <p:cNvSpPr txBox="1">
            <a:spLocks noChangeArrowheads="1"/>
          </p:cNvSpPr>
          <p:nvPr/>
        </p:nvSpPr>
        <p:spPr bwMode="auto">
          <a:xfrm>
            <a:off x="209550" y="4310063"/>
            <a:ext cx="8782050" cy="2554287"/>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b="1">
                <a:solidFill>
                  <a:schemeClr val="bg1"/>
                </a:solidFill>
                <a:latin typeface="Arial" panose="020B0604020202020204" pitchFamily="34" charset="0"/>
                <a:cs typeface="Arial" panose="020B0604020202020204" pitchFamily="34" charset="0"/>
              </a:rPr>
              <a:t>=</a:t>
            </a:r>
          </a:p>
          <a:p>
            <a:pPr algn="ctr"/>
            <a:r>
              <a:rPr lang="en-US" altLang="en-US" sz="4000" b="1">
                <a:solidFill>
                  <a:schemeClr val="bg1"/>
                </a:solidFill>
                <a:latin typeface="Arial" panose="020B0604020202020204" pitchFamily="34" charset="0"/>
                <a:cs typeface="Arial" panose="020B0604020202020204" pitchFamily="34" charset="0"/>
              </a:rPr>
              <a:t>I.  Đức Chúa Trời cung ứng sự chiến thắng Sa-tan chỉ bởi Đấng Christ (1-2).</a:t>
            </a:r>
          </a:p>
        </p:txBody>
      </p:sp>
      <p:sp>
        <p:nvSpPr>
          <p:cNvPr id="7" name="Text Box 3">
            <a:extLst>
              <a:ext uri="{FF2B5EF4-FFF2-40B4-BE49-F238E27FC236}">
                <a16:creationId xmlns:a16="http://schemas.microsoft.com/office/drawing/2014/main" id="{5524CD57-6DF2-DB42-AC1D-056D68EED104}"/>
              </a:ext>
            </a:extLst>
          </p:cNvPr>
          <p:cNvSpPr txBox="1">
            <a:spLocks noChangeArrowheads="1"/>
          </p:cNvSpPr>
          <p:nvPr/>
        </p:nvSpPr>
        <p:spPr bwMode="auto">
          <a:xfrm>
            <a:off x="180975" y="2149475"/>
            <a:ext cx="8782050" cy="24320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4000" b="1">
                <a:solidFill>
                  <a:schemeClr val="bg1"/>
                </a:solidFill>
                <a:latin typeface="Arial" panose="020B0604020202020204" pitchFamily="34" charset="0"/>
                <a:cs typeface="Arial" panose="020B0604020202020204" pitchFamily="34" charset="0"/>
              </a:rPr>
              <a:t>+</a:t>
            </a:r>
            <a:br>
              <a:rPr lang="en-US" altLang="en-US" sz="4000" b="1">
                <a:solidFill>
                  <a:schemeClr val="bg1"/>
                </a:solidFill>
                <a:latin typeface="Arial" panose="020B0604020202020204" pitchFamily="34" charset="0"/>
                <a:cs typeface="Arial" panose="020B0604020202020204" pitchFamily="34" charset="0"/>
              </a:rPr>
            </a:br>
            <a:r>
              <a:rPr lang="en-US" altLang="en-US" sz="3600" b="1">
                <a:solidFill>
                  <a:schemeClr val="bg1"/>
                </a:solidFill>
                <a:latin typeface="Arial" panose="020B0604020202020204" pitchFamily="34" charset="0"/>
                <a:cs typeface="Arial" panose="020B0604020202020204" pitchFamily="34" charset="0"/>
              </a:rPr>
              <a:t>Đức Chúa Trời chọn Đấng Christ là sức mạnh tuyệt đối và đời đời của chúng ta để chiến thắng [Sa-tan](2</a:t>
            </a:r>
            <a:r>
              <a:rPr lang="en-US" altLang="en-US" sz="4000" b="1">
                <a:solidFill>
                  <a:schemeClr val="bg1"/>
                </a:solidFill>
                <a:latin typeface="Arial" panose="020B0604020202020204" pitchFamily="34" charset="0"/>
                <a:cs typeface="Arial" panose="020B0604020202020204" pitchFamily="34" charset="0"/>
              </a:rPr>
              <a:t>) </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4DB16D9-E2E9-C44D-870E-088D904686EA}"/>
              </a:ext>
            </a:extLst>
          </p:cNvPr>
          <p:cNvSpPr>
            <a:spLocks noGrp="1" noChangeArrowheads="1"/>
          </p:cNvSpPr>
          <p:nvPr>
            <p:ph type="title" idx="4294967295"/>
          </p:nvPr>
        </p:nvSpPr>
        <p:spPr>
          <a:xfrm>
            <a:off x="609600" y="609600"/>
            <a:ext cx="7924800" cy="838200"/>
          </a:xfrm>
          <a:solidFill>
            <a:schemeClr val="bg2"/>
          </a:solidFill>
          <a:effectLst>
            <a:outerShdw blurRad="63500" dist="35921" dir="2700000" algn="ctr" rotWithShape="0">
              <a:schemeClr val="bg2">
                <a:alpha val="74997"/>
              </a:schemeClr>
            </a:outerShdw>
          </a:effectLst>
        </p:spPr>
        <p:txBody>
          <a:bodyPr/>
          <a:lstStyle/>
          <a:p>
            <a:pPr algn="ctr">
              <a:lnSpc>
                <a:spcPct val="100000"/>
              </a:lnSpc>
            </a:pPr>
            <a:r>
              <a:rPr lang="en-US" altLang="en-US" b="1">
                <a:solidFill>
                  <a:schemeClr val="tx1"/>
                </a:solidFill>
                <a:latin typeface="Arial" panose="020B0604020202020204" pitchFamily="34" charset="0"/>
                <a:ea typeface="ＭＳ Ｐゴシック" panose="020B0600070205080204" pitchFamily="34" charset="-128"/>
              </a:rPr>
              <a:t>Điều cần trong Ý Chính…</a:t>
            </a:r>
            <a:endParaRPr lang="en-US" altLang="en-US">
              <a:solidFill>
                <a:schemeClr val="tx1"/>
              </a:solidFill>
              <a:latin typeface="Arial" panose="020B0604020202020204" pitchFamily="34" charset="0"/>
              <a:ea typeface="ＭＳ Ｐゴシック" panose="020B0600070205080204" pitchFamily="34" charset="-128"/>
            </a:endParaRPr>
          </a:p>
        </p:txBody>
      </p:sp>
      <p:sp>
        <p:nvSpPr>
          <p:cNvPr id="84995" name="Text Box 3">
            <a:extLst>
              <a:ext uri="{FF2B5EF4-FFF2-40B4-BE49-F238E27FC236}">
                <a16:creationId xmlns:a16="http://schemas.microsoft.com/office/drawing/2014/main" id="{7BD7F298-9335-CD46-9682-8B1D83FB0C60}"/>
              </a:ext>
            </a:extLst>
          </p:cNvPr>
          <p:cNvSpPr txBox="1">
            <a:spLocks noChangeArrowheads="1"/>
          </p:cNvSpPr>
          <p:nvPr/>
        </p:nvSpPr>
        <p:spPr bwMode="auto">
          <a:xfrm>
            <a:off x="76200" y="1371600"/>
            <a:ext cx="9644063"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98463" indent="-398463">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4000" b="1">
                <a:solidFill>
                  <a:srgbClr val="FFFF00"/>
                </a:solidFill>
                <a:latin typeface="Arial" panose="020B0604020202020204" pitchFamily="34" charset="0"/>
                <a:cs typeface="Arial" panose="020B0604020202020204" pitchFamily="34" charset="0"/>
              </a:rPr>
              <a:t>Đức Chúa Trời</a:t>
            </a:r>
            <a:r>
              <a:rPr lang="en-US" altLang="en-US" sz="4000" b="1">
                <a:solidFill>
                  <a:srgbClr val="FFFFFF"/>
                </a:solidFill>
                <a:latin typeface="Arial" panose="020B0604020202020204" pitchFamily="34" charset="0"/>
                <a:cs typeface="Arial" panose="020B0604020202020204" pitchFamily="34" charset="0"/>
              </a:rPr>
              <a:t>: 7 lần (- 7%)</a:t>
            </a:r>
          </a:p>
          <a:p>
            <a:pPr>
              <a:buFontTx/>
              <a:buChar char="•"/>
            </a:pPr>
            <a:r>
              <a:rPr lang="en-US" altLang="en-US" sz="4000" b="1">
                <a:solidFill>
                  <a:srgbClr val="FFB7F6"/>
                </a:solidFill>
                <a:latin typeface="Arial" panose="020B0604020202020204" pitchFamily="34" charset="0"/>
                <a:cs typeface="Arial" panose="020B0604020202020204" pitchFamily="34" charset="0"/>
              </a:rPr>
              <a:t>Satan/quỷ dữ/vua tối tăm</a:t>
            </a:r>
            <a:r>
              <a:rPr lang="en-US" altLang="en-US" sz="4000" b="1">
                <a:solidFill>
                  <a:srgbClr val="FFFFFF"/>
                </a:solidFill>
                <a:latin typeface="Arial" panose="020B0604020202020204" pitchFamily="34" charset="0"/>
                <a:cs typeface="Arial" panose="020B0604020202020204" pitchFamily="34" charset="0"/>
              </a:rPr>
              <a:t>: </a:t>
            </a:r>
            <a:r>
              <a:rPr lang="en-US" altLang="en-US" sz="3600" b="1">
                <a:solidFill>
                  <a:srgbClr val="FFFFFF"/>
                </a:solidFill>
                <a:latin typeface="Arial" panose="020B0604020202020204" pitchFamily="34" charset="0"/>
                <a:cs typeface="Arial" panose="020B0604020202020204" pitchFamily="34" charset="0"/>
              </a:rPr>
              <a:t>10 l (-10%)</a:t>
            </a:r>
            <a:endParaRPr lang="en-US" altLang="en-US" sz="4000" b="1">
              <a:solidFill>
                <a:srgbClr val="FFFFFF"/>
              </a:solidFill>
              <a:latin typeface="Arial" panose="020B0604020202020204" pitchFamily="34" charset="0"/>
              <a:cs typeface="Arial" panose="020B0604020202020204" pitchFamily="34" charset="0"/>
            </a:endParaRPr>
          </a:p>
          <a:p>
            <a:pPr>
              <a:buFontTx/>
              <a:buChar char="•"/>
            </a:pPr>
            <a:r>
              <a:rPr lang="en-US" altLang="en-US" sz="4000" b="1">
                <a:solidFill>
                  <a:srgbClr val="FFCC66"/>
                </a:solidFill>
                <a:latin typeface="Arial" panose="020B0604020202020204" pitchFamily="34" charset="0"/>
                <a:cs typeface="Arial" panose="020B0604020202020204" pitchFamily="34" charset="0"/>
              </a:rPr>
              <a:t>Christ</a:t>
            </a:r>
            <a:r>
              <a:rPr lang="en-US" altLang="en-US" sz="4000" b="1">
                <a:solidFill>
                  <a:srgbClr val="FFFFFF"/>
                </a:solidFill>
                <a:latin typeface="Arial" panose="020B0604020202020204" pitchFamily="34" charset="0"/>
                <a:cs typeface="Arial" panose="020B0604020202020204" pitchFamily="34" charset="0"/>
              </a:rPr>
              <a:t>: 7 lần (- 7%)</a:t>
            </a:r>
          </a:p>
          <a:p>
            <a:pPr>
              <a:buFontTx/>
              <a:buChar char="•"/>
            </a:pPr>
            <a:r>
              <a:rPr lang="en-US" altLang="en-US" sz="4000" b="1">
                <a:solidFill>
                  <a:srgbClr val="CCFFCC"/>
                </a:solidFill>
                <a:latin typeface="Arial" panose="020B0604020202020204" pitchFamily="34" charset="0"/>
                <a:cs typeface="Arial" panose="020B0604020202020204" pitchFamily="34" charset="0"/>
              </a:rPr>
              <a:t>Chiến thắng/đắc thắng</a:t>
            </a:r>
            <a:r>
              <a:rPr lang="en-US" altLang="en-US" sz="4000" b="1">
                <a:solidFill>
                  <a:srgbClr val="FFFFFF"/>
                </a:solidFill>
                <a:latin typeface="Arial" panose="020B0604020202020204" pitchFamily="34" charset="0"/>
                <a:cs typeface="Arial" panose="020B0604020202020204" pitchFamily="34" charset="0"/>
              </a:rPr>
              <a:t>: 11 l (- 11%)</a:t>
            </a:r>
          </a:p>
          <a:p>
            <a:pPr>
              <a:buFontTx/>
              <a:buChar char="•"/>
            </a:pPr>
            <a:r>
              <a:rPr lang="en-US" altLang="en-US" sz="4000" b="1">
                <a:solidFill>
                  <a:srgbClr val="ADADFF"/>
                </a:solidFill>
                <a:latin typeface="Arial" panose="020B0604020202020204" pitchFamily="34" charset="0"/>
                <a:cs typeface="Arial" panose="020B0604020202020204" pitchFamily="34" charset="0"/>
              </a:rPr>
              <a:t>Lời/Lẽ Thật</a:t>
            </a:r>
            <a:r>
              <a:rPr lang="en-US" altLang="en-US" sz="4000" b="1">
                <a:solidFill>
                  <a:srgbClr val="FFFFFF"/>
                </a:solidFill>
                <a:latin typeface="Arial" panose="020B0604020202020204" pitchFamily="34" charset="0"/>
                <a:cs typeface="Arial" panose="020B0604020202020204" pitchFamily="34" charset="0"/>
              </a:rPr>
              <a:t>: 3 l (- 3%)</a:t>
            </a:r>
          </a:p>
          <a:p>
            <a:pPr>
              <a:buFontTx/>
              <a:buChar char="•"/>
            </a:pPr>
            <a:r>
              <a:rPr lang="en-US" altLang="en-US" sz="4000" b="1" u="sng">
                <a:solidFill>
                  <a:srgbClr val="FF0000"/>
                </a:solidFill>
                <a:latin typeface="Arial" panose="020B0604020202020204" pitchFamily="34" charset="0"/>
                <a:cs typeface="Arial" panose="020B0604020202020204" pitchFamily="34" charset="0"/>
              </a:rPr>
              <a:t>Tin/Nhờ</a:t>
            </a:r>
            <a:r>
              <a:rPr lang="en-US" altLang="en-US" sz="4000" b="1" u="sng">
                <a:solidFill>
                  <a:srgbClr val="FFFFFF"/>
                </a:solidFill>
                <a:latin typeface="Arial" panose="020B0604020202020204" pitchFamily="34" charset="0"/>
                <a:cs typeface="Arial" panose="020B0604020202020204" pitchFamily="34" charset="0"/>
              </a:rPr>
              <a:t>: 2 lần (- 2%)</a:t>
            </a:r>
          </a:p>
          <a:p>
            <a:pPr>
              <a:buFontTx/>
              <a:buChar char="•"/>
            </a:pPr>
            <a:r>
              <a:rPr lang="en-US" altLang="en-US" sz="4000" b="1">
                <a:solidFill>
                  <a:srgbClr val="FFFFFF"/>
                </a:solidFill>
                <a:latin typeface="Arial" panose="020B0604020202020204" pitchFamily="34" charset="0"/>
                <a:cs typeface="Arial" panose="020B0604020202020204" pitchFamily="34" charset="0"/>
              </a:rPr>
              <a:t>Tổng cộng (- 40%)</a:t>
            </a:r>
          </a:p>
          <a:p>
            <a:r>
              <a:rPr lang="en-US" altLang="en-US" sz="4000" b="1">
                <a:solidFill>
                  <a:srgbClr val="FFFFFF"/>
                </a:solidFill>
                <a:latin typeface="Arial" panose="020B0604020202020204" pitchFamily="34" charset="0"/>
                <a:cs typeface="Arial" panose="020B0604020202020204" pitchFamily="34" charset="0"/>
              </a:rPr>
              <a:t>(CĐN cũng được lưu ý 17 lần!)</a:t>
            </a:r>
          </a:p>
        </p:txBody>
      </p:sp>
      <p:sp>
        <p:nvSpPr>
          <p:cNvPr id="22532" name="Text Box 4">
            <a:extLst>
              <a:ext uri="{FF2B5EF4-FFF2-40B4-BE49-F238E27FC236}">
                <a16:creationId xmlns:a16="http://schemas.microsoft.com/office/drawing/2014/main" id="{BAF6B83C-BE4F-4443-9874-5AEF7E6B8CDE}"/>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31</a:t>
            </a:r>
            <a:endParaRPr lang="en-US" altLang="en-US">
              <a:solidFill>
                <a:srgbClr val="FFFFFF"/>
              </a:solidFill>
              <a:latin typeface="Arial" panose="020B0604020202020204" pitchFamily="34" charset="0"/>
              <a:cs typeface="Arial" panose="020B0604020202020204" pitchFamily="34" charset="0"/>
            </a:endParaRPr>
          </a:p>
        </p:txBody>
      </p:sp>
      <p:sp>
        <p:nvSpPr>
          <p:cNvPr id="22533" name="Text Box 5">
            <a:extLst>
              <a:ext uri="{FF2B5EF4-FFF2-40B4-BE49-F238E27FC236}">
                <a16:creationId xmlns:a16="http://schemas.microsoft.com/office/drawing/2014/main" id="{30AECD99-B345-C144-9BFF-A0AA73202E41}"/>
              </a:ext>
            </a:extLst>
          </p:cNvPr>
          <p:cNvSpPr txBox="1">
            <a:spLocks noChangeArrowheads="1"/>
          </p:cNvSpPr>
          <p:nvPr/>
        </p:nvSpPr>
        <p:spPr bwMode="auto">
          <a:xfrm>
            <a:off x="0" y="-46038"/>
            <a:ext cx="9144000" cy="58420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200" b="1">
                <a:solidFill>
                  <a:srgbClr val="FFFFFF"/>
                </a:solidFill>
                <a:latin typeface="Arial" charset="0"/>
                <a:cs typeface="Arial" charset="0"/>
              </a:rPr>
              <a:t>Hướng Dẫn Chấm Điểm BT 2</a:t>
            </a:r>
            <a:endParaRPr lang="en-US" sz="320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3" descr="20110083">
            <a:extLst>
              <a:ext uri="{FF2B5EF4-FFF2-40B4-BE49-F238E27FC236}">
                <a16:creationId xmlns:a16="http://schemas.microsoft.com/office/drawing/2014/main" id="{F91280AA-25FE-CE42-A252-21E7A2CB9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9181874F-043A-2344-BC23-48AAA796DD33}"/>
              </a:ext>
            </a:extLst>
          </p:cNvPr>
          <p:cNvSpPr txBox="1">
            <a:spLocks noChangeArrowheads="1"/>
          </p:cNvSpPr>
          <p:nvPr/>
        </p:nvSpPr>
        <p:spPr bwMode="auto">
          <a:xfrm>
            <a:off x="0" y="561975"/>
            <a:ext cx="9144000" cy="62484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FFFF00"/>
                </a:solidFill>
                <a:latin typeface="Arial" panose="020B0604020202020204" pitchFamily="34" charset="0"/>
                <a:cs typeface="Arial" panose="020B0604020202020204" pitchFamily="34" charset="0"/>
              </a:rPr>
              <a:t>Chúa</a:t>
            </a:r>
            <a:r>
              <a:rPr lang="vi-VN" altLang="en-US" sz="4000" b="1">
                <a:solidFill>
                  <a:srgbClr val="EEF9F4"/>
                </a:solidFill>
                <a:latin typeface="Arial" panose="020B0604020202020204" pitchFamily="34" charset="0"/>
                <a:cs typeface="Arial" panose="020B0604020202020204" pitchFamily="34" charset="0"/>
              </a:rPr>
              <a:t> vốn </a:t>
            </a:r>
            <a:r>
              <a:rPr lang="vi-VN" altLang="en-US" sz="4000" b="1">
                <a:solidFill>
                  <a:srgbClr val="CCFFCC"/>
                </a:solidFill>
                <a:latin typeface="Arial" panose="020B0604020202020204" pitchFamily="34" charset="0"/>
                <a:cs typeface="Arial" panose="020B0604020202020204" pitchFamily="34" charset="0"/>
              </a:rPr>
              <a:t>bức thành </a:t>
            </a:r>
            <a:r>
              <a:rPr lang="vi-VN" altLang="en-US" sz="4000" b="1">
                <a:solidFill>
                  <a:srgbClr val="EEF9F4"/>
                </a:solidFill>
                <a:latin typeface="Arial" panose="020B0604020202020204" pitchFamily="34" charset="0"/>
                <a:cs typeface="Arial" panose="020B0604020202020204" pitchFamily="34" charset="0"/>
              </a:rPr>
              <a:t>kiên cố ta rày,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CCFFCC"/>
                </a:solidFill>
                <a:latin typeface="Arial" panose="020B0604020202020204" pitchFamily="34" charset="0"/>
                <a:cs typeface="Arial" panose="020B0604020202020204" pitchFamily="34" charset="0"/>
              </a:rPr>
              <a:t>thuẫn khiên </a:t>
            </a:r>
            <a:r>
              <a:rPr lang="vi-VN" altLang="en-US" sz="4000" b="1">
                <a:solidFill>
                  <a:srgbClr val="EEF9F4"/>
                </a:solidFill>
                <a:latin typeface="Arial" panose="020B0604020202020204" pitchFamily="34" charset="0"/>
                <a:cs typeface="Arial" panose="020B0604020202020204" pitchFamily="34" charset="0"/>
              </a:rPr>
              <a:t>ta che đỡ hàng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FFFF00"/>
                </a:solidFill>
                <a:latin typeface="Arial" panose="020B0604020202020204" pitchFamily="34" charset="0"/>
                <a:cs typeface="Arial" panose="020B0604020202020204" pitchFamily="34" charset="0"/>
              </a:rPr>
              <a:t>Đấng</a:t>
            </a:r>
            <a:r>
              <a:rPr lang="vi-VN" altLang="en-US" sz="4000" b="1">
                <a:solidFill>
                  <a:srgbClr val="CCFFCC"/>
                </a:solidFill>
                <a:latin typeface="Arial" panose="020B0604020202020204" pitchFamily="34" charset="0"/>
                <a:cs typeface="Arial" panose="020B0604020202020204" pitchFamily="34" charset="0"/>
              </a:rPr>
              <a:t> cứu giúp </a:t>
            </a:r>
            <a:r>
              <a:rPr lang="vi-VN" altLang="en-US" sz="4000" b="1">
                <a:solidFill>
                  <a:srgbClr val="EEF9F4"/>
                </a:solidFill>
                <a:latin typeface="Arial" panose="020B0604020202020204" pitchFamily="34" charset="0"/>
                <a:cs typeface="Arial" panose="020B0604020202020204" pitchFamily="34" charset="0"/>
              </a:rPr>
              <a:t>hồi nguy khốn ưu sầu. </a:t>
            </a:r>
            <a:r>
              <a:rPr lang="vi-VN" altLang="en-US" sz="4000" b="1">
                <a:solidFill>
                  <a:srgbClr val="FFFF00"/>
                </a:solidFill>
                <a:latin typeface="Arial" panose="020B0604020202020204" pitchFamily="34" charset="0"/>
                <a:cs typeface="Arial" panose="020B0604020202020204" pitchFamily="34" charset="0"/>
              </a:rPr>
              <a:t>Đấng</a:t>
            </a:r>
            <a:r>
              <a:rPr lang="vi-VN" altLang="en-US" sz="4000" b="1">
                <a:solidFill>
                  <a:srgbClr val="EEF9F4"/>
                </a:solidFill>
                <a:latin typeface="Arial" panose="020B0604020202020204" pitchFamily="34" charset="0"/>
                <a:cs typeface="Arial" panose="020B0604020202020204" pitchFamily="34" charset="0"/>
              </a:rPr>
              <a:t> giúp ta luôn </a:t>
            </a:r>
            <a:r>
              <a:rPr lang="vi-VN" altLang="en-US" sz="4000" b="1">
                <a:solidFill>
                  <a:srgbClr val="CCFFCC"/>
                </a:solidFill>
                <a:latin typeface="Arial" panose="020B0604020202020204" pitchFamily="34" charset="0"/>
                <a:cs typeface="Arial" panose="020B0604020202020204" pitchFamily="34" charset="0"/>
              </a:rPr>
              <a:t>thắng</a:t>
            </a:r>
            <a:r>
              <a:rPr lang="vi-VN" altLang="en-US" sz="4000" b="1">
                <a:solidFill>
                  <a:srgbClr val="EEF9F4"/>
                </a:solidFill>
                <a:latin typeface="Arial" panose="020B0604020202020204" pitchFamily="34" charset="0"/>
                <a:cs typeface="Arial" panose="020B0604020202020204" pitchFamily="34" charset="0"/>
              </a:rPr>
              <a:t> nhiệm mầu. Ngày đêm dẫu </a:t>
            </a:r>
            <a:r>
              <a:rPr lang="vi-VN" altLang="en-US" sz="4000" b="1">
                <a:solidFill>
                  <a:srgbClr val="FFB7F6"/>
                </a:solidFill>
                <a:latin typeface="Arial" panose="020B0604020202020204" pitchFamily="34" charset="0"/>
                <a:cs typeface="Arial" panose="020B0604020202020204" pitchFamily="34" charset="0"/>
              </a:rPr>
              <a:t>quân thù xưa</a:t>
            </a:r>
            <a:r>
              <a:rPr lang="vi-VN" altLang="en-US" sz="4000" b="1">
                <a:solidFill>
                  <a:srgbClr val="EEF9F4"/>
                </a:solidFill>
                <a:latin typeface="Arial" panose="020B0604020202020204" pitchFamily="34" charset="0"/>
                <a:cs typeface="Arial" panose="020B0604020202020204" pitchFamily="34" charset="0"/>
              </a:rPr>
              <a:t>,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nghịch ta ta khôn nghiêng ngửa.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Tuy </a:t>
            </a:r>
            <a:r>
              <a:rPr lang="vi-VN" altLang="en-US" sz="4000" b="1">
                <a:solidFill>
                  <a:srgbClr val="FFB7F6"/>
                </a:solidFill>
                <a:latin typeface="Arial" panose="020B0604020202020204" pitchFamily="34" charset="0"/>
                <a:cs typeface="Arial" panose="020B0604020202020204" pitchFamily="34" charset="0"/>
              </a:rPr>
              <a:t>nó</a:t>
            </a:r>
            <a:r>
              <a:rPr lang="vi-VN" altLang="en-US" sz="4000" b="1">
                <a:solidFill>
                  <a:srgbClr val="EEF9F4"/>
                </a:solidFill>
                <a:latin typeface="Arial" panose="020B0604020202020204" pitchFamily="34" charset="0"/>
                <a:cs typeface="Arial" panose="020B0604020202020204" pitchFamily="34" charset="0"/>
              </a:rPr>
              <a:t> thâm mưu đa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quyết chống ta suốt đêm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quả không ai trên đất địch (với </a:t>
            </a:r>
            <a:r>
              <a:rPr lang="vi-VN" altLang="en-US" sz="4000" b="1">
                <a:solidFill>
                  <a:srgbClr val="FFB7F6"/>
                </a:solidFill>
                <a:latin typeface="Arial" panose="020B0604020202020204" pitchFamily="34" charset="0"/>
                <a:cs typeface="Arial" panose="020B0604020202020204" pitchFamily="34" charset="0"/>
              </a:rPr>
              <a:t>nó</a:t>
            </a:r>
            <a:r>
              <a:rPr lang="vi-VN" altLang="en-US" sz="4000" b="1">
                <a:solidFill>
                  <a:srgbClr val="EEF9F4"/>
                </a:solidFill>
                <a:latin typeface="Arial" panose="020B0604020202020204" pitchFamily="34" charset="0"/>
                <a:cs typeface="Arial" panose="020B0604020202020204" pitchFamily="34" charset="0"/>
              </a:rPr>
              <a:t>) tày</a:t>
            </a:r>
            <a:endParaRPr lang="en-US" altLang="en-US" sz="4000" b="1">
              <a:solidFill>
                <a:srgbClr val="FFB7F6"/>
              </a:solidFill>
              <a:latin typeface="Arial" panose="020B0604020202020204" pitchFamily="34" charset="0"/>
              <a:cs typeface="Arial" panose="020B0604020202020204" pitchFamily="34" charset="0"/>
            </a:endParaRPr>
          </a:p>
        </p:txBody>
      </p:sp>
      <p:sp>
        <p:nvSpPr>
          <p:cNvPr id="180227" name="Text Box 4">
            <a:extLst>
              <a:ext uri="{FF2B5EF4-FFF2-40B4-BE49-F238E27FC236}">
                <a16:creationId xmlns:a16="http://schemas.microsoft.com/office/drawing/2014/main" id="{56679434-6312-9948-A394-DAAABF08B5E9}"/>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80228" name="Rectangle 6">
            <a:extLst>
              <a:ext uri="{FF2B5EF4-FFF2-40B4-BE49-F238E27FC236}">
                <a16:creationId xmlns:a16="http://schemas.microsoft.com/office/drawing/2014/main" id="{63EBA240-A2A7-5F4D-AD2C-CE887B1D4C60}"/>
              </a:ext>
            </a:extLst>
          </p:cNvPr>
          <p:cNvSpPr>
            <a:spLocks noGrp="1" noChangeArrowheads="1"/>
          </p:cNvSpPr>
          <p:nvPr>
            <p:ph type="title"/>
          </p:nvPr>
        </p:nvSpPr>
        <p:spPr>
          <a:xfrm>
            <a:off x="76200" y="76200"/>
            <a:ext cx="1279525"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1</a:t>
            </a:r>
          </a:p>
        </p:txBody>
      </p:sp>
    </p:spTree>
  </p:cSld>
  <p:clrMapOvr>
    <a:masterClrMapping/>
  </p:clrMapOvr>
  <p:transition>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C093">
            <a:extLst>
              <a:ext uri="{FF2B5EF4-FFF2-40B4-BE49-F238E27FC236}">
                <a16:creationId xmlns:a16="http://schemas.microsoft.com/office/drawing/2014/main" id="{4CD6DB78-CD31-CE43-ACCF-3C1DF21DCBB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a:extLst>
              <a:ext uri="{FF2B5EF4-FFF2-40B4-BE49-F238E27FC236}">
                <a16:creationId xmlns:a16="http://schemas.microsoft.com/office/drawing/2014/main" id="{15A9427B-D89C-7C42-B91D-ADF675FDA4C3}"/>
              </a:ext>
            </a:extLst>
          </p:cNvPr>
          <p:cNvSpPr txBox="1">
            <a:spLocks noChangeArrowheads="1"/>
          </p:cNvSpPr>
          <p:nvPr/>
        </p:nvSpPr>
        <p:spPr bwMode="auto">
          <a:xfrm>
            <a:off x="-144463" y="561975"/>
            <a:ext cx="9409113" cy="624840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Khá </a:t>
            </a:r>
            <a:r>
              <a:rPr lang="vi-VN" altLang="en-US" sz="4000" b="1">
                <a:solidFill>
                  <a:srgbClr val="FF0000"/>
                </a:solidFill>
                <a:latin typeface="Arial" panose="020B0604020202020204" pitchFamily="34" charset="0"/>
                <a:cs typeface="Arial" panose="020B0604020202020204" pitchFamily="34" charset="0"/>
              </a:rPr>
              <a:t>biết sức </a:t>
            </a:r>
            <a:r>
              <a:rPr lang="vi-VN" altLang="en-US" sz="4000" b="1">
                <a:solidFill>
                  <a:srgbClr val="EEF9F4"/>
                </a:solidFill>
                <a:latin typeface="Arial" panose="020B0604020202020204" pitchFamily="34" charset="0"/>
                <a:cs typeface="Arial" panose="020B0604020202020204" pitchFamily="34" charset="0"/>
              </a:rPr>
              <a:t>mình non kém vô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Dễ khiến ta </a:t>
            </a:r>
            <a:r>
              <a:rPr lang="vi-VN" altLang="en-US" sz="4000" b="1">
                <a:solidFill>
                  <a:srgbClr val="CCFFCC"/>
                </a:solidFill>
                <a:latin typeface="Arial" panose="020B0604020202020204" pitchFamily="34" charset="0"/>
                <a:cs typeface="Arial" panose="020B0604020202020204" pitchFamily="34" charset="0"/>
              </a:rPr>
              <a:t>thoa ngã nằm dài</a:t>
            </a:r>
            <a:r>
              <a:rPr lang="vi-VN" altLang="en-US" sz="4000" b="1">
                <a:solidFill>
                  <a:srgbClr val="EEF9F4"/>
                </a:solidFill>
                <a:latin typeface="Arial" panose="020B0604020202020204" pitchFamily="34" charset="0"/>
                <a:cs typeface="Arial" panose="020B0604020202020204" pitchFamily="34" charset="0"/>
              </a:rPr>
              <a:t>;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Dẫu thế, biết </a:t>
            </a:r>
            <a:r>
              <a:rPr lang="vi-VN" altLang="en-US" sz="4000" b="1">
                <a:solidFill>
                  <a:srgbClr val="FF0000"/>
                </a:solidFill>
                <a:latin typeface="Arial" panose="020B0604020202020204" pitchFamily="34" charset="0"/>
                <a:cs typeface="Arial" panose="020B0604020202020204" pitchFamily="34" charset="0"/>
              </a:rPr>
              <a:t>nhờ</a:t>
            </a:r>
            <a:r>
              <a:rPr lang="vi-VN" altLang="en-US" sz="4000" b="1">
                <a:solidFill>
                  <a:srgbClr val="EEF9F4"/>
                </a:solidFill>
                <a:latin typeface="Arial" panose="020B0604020202020204" pitchFamily="34" charset="0"/>
                <a:cs typeface="Arial" panose="020B0604020202020204" pitchFamily="34" charset="0"/>
              </a:rPr>
              <a:t> </a:t>
            </a:r>
            <a:r>
              <a:rPr lang="vi-VN" altLang="en-US" sz="4000" b="1">
                <a:solidFill>
                  <a:srgbClr val="FFCC66"/>
                </a:solidFill>
                <a:latin typeface="Arial" panose="020B0604020202020204" pitchFamily="34" charset="0"/>
                <a:cs typeface="Arial" panose="020B0604020202020204" pitchFamily="34" charset="0"/>
              </a:rPr>
              <a:t>Ðấng chỉ huy </a:t>
            </a:r>
            <a:r>
              <a:rPr lang="vi-VN" altLang="en-US" sz="4000" b="1">
                <a:solidFill>
                  <a:srgbClr val="EEF9F4"/>
                </a:solidFill>
                <a:latin typeface="Arial" panose="020B0604020202020204" pitchFamily="34" charset="0"/>
                <a:cs typeface="Arial" panose="020B0604020202020204" pitchFamily="34" charset="0"/>
              </a:rPr>
              <a:t>mình,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Ðối phương thua chạy hết rập rình.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Bằng ta </a:t>
            </a:r>
            <a:r>
              <a:rPr lang="vi-VN" altLang="en-US" sz="4000" b="1">
                <a:solidFill>
                  <a:srgbClr val="FFCC66"/>
                </a:solidFill>
                <a:latin typeface="Arial" panose="020B0604020202020204" pitchFamily="34" charset="0"/>
                <a:cs typeface="Arial" panose="020B0604020202020204" pitchFamily="34" charset="0"/>
              </a:rPr>
              <a:t>hỏi tên </a:t>
            </a:r>
            <a:r>
              <a:rPr lang="vi-VN" altLang="en-US" sz="4000" b="1">
                <a:solidFill>
                  <a:srgbClr val="EEF9F4"/>
                </a:solidFill>
                <a:latin typeface="Arial" panose="020B0604020202020204" pitchFamily="34" charset="0"/>
                <a:cs typeface="Arial" panose="020B0604020202020204" pitchFamily="34" charset="0"/>
              </a:rPr>
              <a:t>Ngài chăng?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Là </a:t>
            </a:r>
            <a:r>
              <a:rPr lang="vi-VN" altLang="en-US" sz="4000" b="1">
                <a:solidFill>
                  <a:srgbClr val="FFCC66"/>
                </a:solidFill>
                <a:latin typeface="Arial" panose="020B0604020202020204" pitchFamily="34" charset="0"/>
                <a:cs typeface="Arial" panose="020B0604020202020204" pitchFamily="34" charset="0"/>
              </a:rPr>
              <a:t>Jêsus </a:t>
            </a:r>
            <a:r>
              <a:rPr lang="vi-VN" altLang="en-US" sz="4000" b="1">
                <a:solidFill>
                  <a:srgbClr val="EEF9F4"/>
                </a:solidFill>
                <a:latin typeface="Arial" panose="020B0604020202020204" pitchFamily="34" charset="0"/>
                <a:cs typeface="Arial" panose="020B0604020202020204" pitchFamily="34" charset="0"/>
              </a:rPr>
              <a:t>danh chiến thắng,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FFCC66"/>
                </a:solidFill>
                <a:latin typeface="Arial" panose="020B0604020202020204" pitchFamily="34" charset="0"/>
                <a:cs typeface="Arial" panose="020B0604020202020204" pitchFamily="34" charset="0"/>
              </a:rPr>
              <a:t>Danh tướng </a:t>
            </a:r>
            <a:r>
              <a:rPr lang="vi-VN" altLang="en-US" sz="4000" b="1">
                <a:solidFill>
                  <a:srgbClr val="EEF9F4"/>
                </a:solidFill>
                <a:latin typeface="Arial" panose="020B0604020202020204" pitchFamily="34" charset="0"/>
                <a:cs typeface="Arial" panose="020B0604020202020204" pitchFamily="34" charset="0"/>
              </a:rPr>
              <a:t>thiên binh anh tài,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Cứu pháp duy chính tay </a:t>
            </a:r>
            <a:r>
              <a:rPr lang="vi-VN" altLang="en-US" sz="4000" b="1">
                <a:solidFill>
                  <a:srgbClr val="FFCC66"/>
                </a:solidFill>
                <a:latin typeface="Arial" panose="020B0604020202020204" pitchFamily="34" charset="0"/>
                <a:cs typeface="Arial" panose="020B0604020202020204" pitchFamily="34" charset="0"/>
              </a:rPr>
              <a:t>Ngài</a:t>
            </a:r>
            <a:r>
              <a:rPr lang="vi-VN" altLang="en-US" sz="4000" b="1">
                <a:solidFill>
                  <a:srgbClr val="EEF9F4"/>
                </a:solidFill>
                <a:latin typeface="Arial" panose="020B0604020202020204" pitchFamily="34" charset="0"/>
                <a:cs typeface="Arial" panose="020B0604020202020204" pitchFamily="34" charset="0"/>
              </a:rPr>
              <a:t>,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CCFFCC"/>
                </a:solidFill>
                <a:latin typeface="Arial" panose="020B0604020202020204" pitchFamily="34" charset="0"/>
                <a:cs typeface="Arial" panose="020B0604020202020204" pitchFamily="34" charset="0"/>
              </a:rPr>
              <a:t>Ðắc thắng </a:t>
            </a:r>
            <a:r>
              <a:rPr lang="vi-VN" altLang="en-US" sz="4000" b="1">
                <a:solidFill>
                  <a:srgbClr val="EEF9F4"/>
                </a:solidFill>
                <a:latin typeface="Arial" panose="020B0604020202020204" pitchFamily="34" charset="0"/>
                <a:cs typeface="Arial" panose="020B0604020202020204" pitchFamily="34" charset="0"/>
              </a:rPr>
              <a:t>Sa tan đến lâu dài</a:t>
            </a:r>
            <a:r>
              <a:rPr lang="en-US" altLang="en-US" sz="4000" b="1">
                <a:solidFill>
                  <a:schemeClr val="bg1"/>
                </a:solidFill>
                <a:latin typeface="Arial" panose="020B0604020202020204" pitchFamily="34" charset="0"/>
                <a:cs typeface="Arial" panose="020B0604020202020204" pitchFamily="34" charset="0"/>
              </a:rPr>
              <a:t>,</a:t>
            </a:r>
          </a:p>
          <a:p>
            <a:pPr algn="ctr"/>
            <a:r>
              <a:rPr lang="en-US" altLang="en-US" sz="4000" b="1">
                <a:solidFill>
                  <a:schemeClr val="bg1"/>
                </a:solidFill>
                <a:latin typeface="Arial" panose="020B0604020202020204" pitchFamily="34" charset="0"/>
                <a:cs typeface="Arial" panose="020B0604020202020204" pitchFamily="34" charset="0"/>
              </a:rPr>
              <a:t>.</a:t>
            </a:r>
          </a:p>
        </p:txBody>
      </p:sp>
      <p:sp>
        <p:nvSpPr>
          <p:cNvPr id="182275" name="Text Box 4">
            <a:extLst>
              <a:ext uri="{FF2B5EF4-FFF2-40B4-BE49-F238E27FC236}">
                <a16:creationId xmlns:a16="http://schemas.microsoft.com/office/drawing/2014/main" id="{A8D78770-A3F6-3946-9393-59954C3C28F2}"/>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82276" name="Rectangle 6">
            <a:extLst>
              <a:ext uri="{FF2B5EF4-FFF2-40B4-BE49-F238E27FC236}">
                <a16:creationId xmlns:a16="http://schemas.microsoft.com/office/drawing/2014/main" id="{09D6B3AD-0F82-5247-B197-206D6783CCCB}"/>
              </a:ext>
            </a:extLst>
          </p:cNvPr>
          <p:cNvSpPr>
            <a:spLocks noGrp="1" noChangeArrowheads="1"/>
          </p:cNvSpPr>
          <p:nvPr>
            <p:ph type="title"/>
          </p:nvPr>
        </p:nvSpPr>
        <p:spPr>
          <a:xfrm>
            <a:off x="0" y="0"/>
            <a:ext cx="1279525"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2</a:t>
            </a:r>
          </a:p>
        </p:txBody>
      </p:sp>
    </p:spTree>
  </p:cSld>
  <p:clrMapOvr>
    <a:masterClrMapping/>
  </p:clrMapOvr>
  <p:transition>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wo_scn04">
            <a:extLst>
              <a:ext uri="{FF2B5EF4-FFF2-40B4-BE49-F238E27FC236}">
                <a16:creationId xmlns:a16="http://schemas.microsoft.com/office/drawing/2014/main" id="{6EB47B3E-BB5A-6C4C-8659-112616913027}"/>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41FAC76A-2D58-3F44-BFF3-682F1257B9D8}"/>
              </a:ext>
            </a:extLst>
          </p:cNvPr>
          <p:cNvSpPr txBox="1">
            <a:spLocks noChangeArrowheads="1"/>
          </p:cNvSpPr>
          <p:nvPr/>
        </p:nvSpPr>
        <p:spPr bwMode="auto">
          <a:xfrm>
            <a:off x="-36513" y="561975"/>
            <a:ext cx="9409113" cy="62484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Dẫu </a:t>
            </a:r>
            <a:r>
              <a:rPr lang="vi-VN" altLang="en-US" sz="4000" b="1">
                <a:solidFill>
                  <a:srgbClr val="FFB7F6"/>
                </a:solidFill>
                <a:latin typeface="Arial" panose="020B0604020202020204" pitchFamily="34" charset="0"/>
                <a:cs typeface="Arial" panose="020B0604020202020204" pitchFamily="34" charset="0"/>
              </a:rPr>
              <a:t>quỉ dữ </a:t>
            </a:r>
            <a:r>
              <a:rPr lang="vi-VN" altLang="en-US" sz="4000" b="1">
                <a:solidFill>
                  <a:srgbClr val="EEF9F4"/>
                </a:solidFill>
                <a:latin typeface="Arial" panose="020B0604020202020204" pitchFamily="34" charset="0"/>
                <a:cs typeface="Arial" panose="020B0604020202020204" pitchFamily="34" charset="0"/>
              </a:rPr>
              <a:t>đầy trên thế gian nầy,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Ðuổi theo ta, toan nuốt hằng ngày;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Trước </a:t>
            </a:r>
            <a:r>
              <a:rPr lang="vi-VN" altLang="en-US" sz="4000" b="1">
                <a:solidFill>
                  <a:srgbClr val="FFFF00"/>
                </a:solidFill>
                <a:latin typeface="Arial" panose="020B0604020202020204" pitchFamily="34" charset="0"/>
                <a:cs typeface="Arial" panose="020B0604020202020204" pitchFamily="34" charset="0"/>
              </a:rPr>
              <a:t>Ðấng có quyền</a:t>
            </a:r>
            <a:r>
              <a:rPr lang="vi-VN" altLang="en-US" sz="4000" b="1">
                <a:solidFill>
                  <a:srgbClr val="EEF9F4"/>
                </a:solidFill>
                <a:latin typeface="Arial" panose="020B0604020202020204" pitchFamily="34" charset="0"/>
                <a:cs typeface="Arial" panose="020B0604020202020204" pitchFamily="34" charset="0"/>
              </a:rPr>
              <a:t> </a:t>
            </a:r>
            <a:r>
              <a:rPr lang="vi-VN" altLang="en-US" sz="4000" b="1">
                <a:solidFill>
                  <a:srgbClr val="CCFFCC"/>
                </a:solidFill>
                <a:latin typeface="Arial" panose="020B0604020202020204" pitchFamily="34" charset="0"/>
                <a:cs typeface="Arial" panose="020B0604020202020204" pitchFamily="34" charset="0"/>
              </a:rPr>
              <a:t>xua </a:t>
            </a:r>
            <a:r>
              <a:rPr lang="vi-VN" altLang="en-US" sz="4000" b="1">
                <a:solidFill>
                  <a:srgbClr val="EEF9F4"/>
                </a:solidFill>
                <a:latin typeface="Arial" panose="020B0604020202020204" pitchFamily="34" charset="0"/>
                <a:cs typeface="Arial" panose="020B0604020202020204" pitchFamily="34" charset="0"/>
              </a:rPr>
              <a:t>nó lui liền,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Chúng ta không kinh khiếp ưu phiền.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Kìa </a:t>
            </a:r>
            <a:r>
              <a:rPr lang="vi-VN" altLang="en-US" sz="4000" b="1">
                <a:solidFill>
                  <a:srgbClr val="FFB7F6"/>
                </a:solidFill>
                <a:latin typeface="Arial" panose="020B0604020202020204" pitchFamily="34" charset="0"/>
                <a:cs typeface="Arial" panose="020B0604020202020204" pitchFamily="34" charset="0"/>
              </a:rPr>
              <a:t>vua tối tăm </a:t>
            </a:r>
            <a:r>
              <a:rPr lang="vi-VN" altLang="en-US" sz="4000" b="1">
                <a:solidFill>
                  <a:srgbClr val="EEF9F4"/>
                </a:solidFill>
                <a:latin typeface="Arial" panose="020B0604020202020204" pitchFamily="34" charset="0"/>
                <a:cs typeface="Arial" panose="020B0604020202020204" pitchFamily="34" charset="0"/>
              </a:rPr>
              <a:t>giận chăng?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Thật ta </a:t>
            </a:r>
            <a:r>
              <a:rPr lang="vi-VN" altLang="en-US" sz="4000" b="1">
                <a:solidFill>
                  <a:srgbClr val="CCFFCC"/>
                </a:solidFill>
                <a:latin typeface="Arial" panose="020B0604020202020204" pitchFamily="34" charset="0"/>
                <a:cs typeface="Arial" panose="020B0604020202020204" pitchFamily="34" charset="0"/>
              </a:rPr>
              <a:t>không nao </a:t>
            </a:r>
            <a:r>
              <a:rPr lang="vi-VN" altLang="en-US" sz="4000" b="1">
                <a:solidFill>
                  <a:srgbClr val="EEF9F4"/>
                </a:solidFill>
                <a:latin typeface="Arial" panose="020B0604020202020204" pitchFamily="34" charset="0"/>
                <a:cs typeface="Arial" panose="020B0604020202020204" pitchFamily="34" charset="0"/>
              </a:rPr>
              <a:t>chi </a:t>
            </a:r>
            <a:r>
              <a:rPr lang="vi-VN" altLang="en-US" sz="4000" b="1">
                <a:solidFill>
                  <a:srgbClr val="FFB7F6"/>
                </a:solidFill>
                <a:latin typeface="Arial" panose="020B0604020202020204" pitchFamily="34" charset="0"/>
                <a:cs typeface="Arial" panose="020B0604020202020204" pitchFamily="34" charset="0"/>
              </a:rPr>
              <a:t>hắn</a:t>
            </a:r>
            <a:r>
              <a:rPr lang="vi-VN" altLang="en-US" sz="4000" b="1">
                <a:solidFill>
                  <a:srgbClr val="EEF9F4"/>
                </a:solidFill>
                <a:latin typeface="Arial" panose="020B0604020202020204" pitchFamily="34" charset="0"/>
                <a:cs typeface="Arial" panose="020B0604020202020204" pitchFamily="34" charset="0"/>
              </a:rPr>
              <a:t>,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EEF9F4"/>
                </a:solidFill>
                <a:latin typeface="Arial" panose="020B0604020202020204" pitchFamily="34" charset="0"/>
                <a:cs typeface="Arial" panose="020B0604020202020204" pitchFamily="34" charset="0"/>
              </a:rPr>
              <a:t>Nay </a:t>
            </a:r>
            <a:r>
              <a:rPr lang="vi-VN" altLang="en-US" sz="4000" b="1">
                <a:solidFill>
                  <a:srgbClr val="FFB7F6"/>
                </a:solidFill>
                <a:latin typeface="Arial" panose="020B0604020202020204" pitchFamily="34" charset="0"/>
                <a:cs typeface="Arial" panose="020B0604020202020204" pitchFamily="34" charset="0"/>
              </a:rPr>
              <a:t>hắn</a:t>
            </a:r>
            <a:r>
              <a:rPr lang="vi-VN" altLang="en-US" sz="4000" b="1">
                <a:solidFill>
                  <a:srgbClr val="EEF9F4"/>
                </a:solidFill>
                <a:latin typeface="Arial" panose="020B0604020202020204" pitchFamily="34" charset="0"/>
                <a:cs typeface="Arial" panose="020B0604020202020204" pitchFamily="34" charset="0"/>
              </a:rPr>
              <a:t> khoe khoang nhứt thời,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CCFFCC"/>
                </a:solidFill>
                <a:latin typeface="Arial" panose="020B0604020202020204" pitchFamily="34" charset="0"/>
                <a:cs typeface="Arial" panose="020B0604020202020204" pitchFamily="34" charset="0"/>
              </a:rPr>
              <a:t>Án</a:t>
            </a:r>
            <a:r>
              <a:rPr lang="vi-VN" altLang="en-US" sz="4000" b="1">
                <a:solidFill>
                  <a:srgbClr val="EEF9F4"/>
                </a:solidFill>
                <a:latin typeface="Arial" panose="020B0604020202020204" pitchFamily="34" charset="0"/>
                <a:cs typeface="Arial" panose="020B0604020202020204" pitchFamily="34" charset="0"/>
              </a:rPr>
              <a:t> </a:t>
            </a:r>
            <a:r>
              <a:rPr lang="vi-VN" altLang="en-US" sz="4000" b="1">
                <a:solidFill>
                  <a:srgbClr val="FFB7F6"/>
                </a:solidFill>
                <a:latin typeface="Arial" panose="020B0604020202020204" pitchFamily="34" charset="0"/>
                <a:cs typeface="Arial" panose="020B0604020202020204" pitchFamily="34" charset="0"/>
              </a:rPr>
              <a:t>hắn</a:t>
            </a:r>
            <a:r>
              <a:rPr lang="vi-VN" altLang="en-US" sz="4000" b="1">
                <a:solidFill>
                  <a:srgbClr val="EEF9F4"/>
                </a:solidFill>
                <a:latin typeface="Arial" panose="020B0604020202020204" pitchFamily="34" charset="0"/>
                <a:cs typeface="Arial" panose="020B0604020202020204" pitchFamily="34" charset="0"/>
              </a:rPr>
              <a:t> xưa Chúa </a:t>
            </a:r>
            <a:r>
              <a:rPr lang="vi-VN" altLang="en-US" sz="4000" b="1">
                <a:solidFill>
                  <a:srgbClr val="CCFFCC"/>
                </a:solidFill>
                <a:latin typeface="Arial" panose="020B0604020202020204" pitchFamily="34" charset="0"/>
                <a:cs typeface="Arial" panose="020B0604020202020204" pitchFamily="34" charset="0"/>
              </a:rPr>
              <a:t>khép rồi</a:t>
            </a:r>
            <a:r>
              <a:rPr lang="vi-VN" altLang="en-US" sz="4000" b="1">
                <a:solidFill>
                  <a:srgbClr val="EEF9F4"/>
                </a:solidFill>
                <a:latin typeface="Arial" panose="020B0604020202020204" pitchFamily="34" charset="0"/>
                <a:cs typeface="Arial" panose="020B0604020202020204" pitchFamily="34" charset="0"/>
              </a:rPr>
              <a:t>, </a:t>
            </a:r>
            <a:br>
              <a:rPr lang="vi-VN" altLang="en-US" sz="4000" b="1">
                <a:solidFill>
                  <a:srgbClr val="EEF9F4"/>
                </a:solidFill>
                <a:latin typeface="Arial" panose="020B0604020202020204" pitchFamily="34" charset="0"/>
                <a:cs typeface="Arial" panose="020B0604020202020204" pitchFamily="34" charset="0"/>
              </a:rPr>
            </a:br>
            <a:r>
              <a:rPr lang="vi-VN" altLang="en-US" sz="4000" b="1">
                <a:solidFill>
                  <a:srgbClr val="CCFFCC"/>
                </a:solidFill>
                <a:latin typeface="Arial" panose="020B0604020202020204" pitchFamily="34" charset="0"/>
                <a:cs typeface="Arial" panose="020B0604020202020204" pitchFamily="34" charset="0"/>
              </a:rPr>
              <a:t>Thúc thủ </a:t>
            </a:r>
            <a:r>
              <a:rPr lang="vi-VN" altLang="en-US" sz="4000" b="1">
                <a:solidFill>
                  <a:srgbClr val="EEF9F4"/>
                </a:solidFill>
                <a:latin typeface="Arial" panose="020B0604020202020204" pitchFamily="34" charset="0"/>
                <a:cs typeface="Arial" panose="020B0604020202020204" pitchFamily="34" charset="0"/>
              </a:rPr>
              <a:t>khi Christ phán một </a:t>
            </a:r>
            <a:r>
              <a:rPr lang="vi-VN" altLang="en-US" sz="4000" b="1">
                <a:solidFill>
                  <a:srgbClr val="ADADFF"/>
                </a:solidFill>
                <a:latin typeface="Arial" panose="020B0604020202020204" pitchFamily="34" charset="0"/>
                <a:cs typeface="Arial" panose="020B0604020202020204" pitchFamily="34" charset="0"/>
              </a:rPr>
              <a:t>lời</a:t>
            </a:r>
            <a:r>
              <a:rPr lang="en-US" altLang="en-US" sz="4000" b="1">
                <a:solidFill>
                  <a:schemeClr val="bg1"/>
                </a:solidFill>
                <a:latin typeface="Arial" panose="020B0604020202020204" pitchFamily="34" charset="0"/>
                <a:cs typeface="Arial" panose="020B0604020202020204" pitchFamily="34" charset="0"/>
              </a:rPr>
              <a:t>.</a:t>
            </a:r>
          </a:p>
          <a:p>
            <a:pPr algn="ctr"/>
            <a:endParaRPr lang="en-US" altLang="en-US" sz="4000" b="1">
              <a:solidFill>
                <a:schemeClr val="bg1"/>
              </a:solidFill>
              <a:latin typeface="Arial" panose="020B0604020202020204" pitchFamily="34" charset="0"/>
              <a:cs typeface="Arial" panose="020B0604020202020204" pitchFamily="34" charset="0"/>
            </a:endParaRPr>
          </a:p>
        </p:txBody>
      </p:sp>
      <p:sp>
        <p:nvSpPr>
          <p:cNvPr id="184323" name="Text Box 4">
            <a:extLst>
              <a:ext uri="{FF2B5EF4-FFF2-40B4-BE49-F238E27FC236}">
                <a16:creationId xmlns:a16="http://schemas.microsoft.com/office/drawing/2014/main" id="{58C8267F-1D62-1B46-9F56-0467AA63CAAF}"/>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84324" name="Rectangle 6">
            <a:extLst>
              <a:ext uri="{FF2B5EF4-FFF2-40B4-BE49-F238E27FC236}">
                <a16:creationId xmlns:a16="http://schemas.microsoft.com/office/drawing/2014/main" id="{3CEA9BDB-66F7-3C4D-981C-DDC6C1BBDDCC}"/>
              </a:ext>
            </a:extLst>
          </p:cNvPr>
          <p:cNvSpPr>
            <a:spLocks noGrp="1" noChangeArrowheads="1"/>
          </p:cNvSpPr>
          <p:nvPr>
            <p:ph type="title"/>
          </p:nvPr>
        </p:nvSpPr>
        <p:spPr>
          <a:xfrm>
            <a:off x="61913" y="76200"/>
            <a:ext cx="1279525"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3</a:t>
            </a:r>
          </a:p>
        </p:txBody>
      </p:sp>
    </p:spTree>
  </p:cSld>
  <p:clrMapOvr>
    <a:masterClrMapping/>
  </p:clrMapOvr>
  <p:transition>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wo_scn05">
            <a:extLst>
              <a:ext uri="{FF2B5EF4-FFF2-40B4-BE49-F238E27FC236}">
                <a16:creationId xmlns:a16="http://schemas.microsoft.com/office/drawing/2014/main" id="{61C0C32C-FC84-A849-A52F-348604913511}"/>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r="16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5068B775-B43B-514B-8917-47A1EB44EB55}"/>
              </a:ext>
            </a:extLst>
          </p:cNvPr>
          <p:cNvSpPr txBox="1">
            <a:spLocks noChangeArrowheads="1"/>
          </p:cNvSpPr>
          <p:nvPr/>
        </p:nvSpPr>
        <p:spPr bwMode="auto">
          <a:xfrm>
            <a:off x="0" y="561975"/>
            <a:ext cx="9144000"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vi-VN" altLang="en-US" sz="4000" b="1">
                <a:solidFill>
                  <a:srgbClr val="EEF9F4"/>
                </a:solidFill>
                <a:latin typeface="Arial" panose="020B0604020202020204" pitchFamily="34" charset="0"/>
                <a:cs typeface="Arial" panose="020B0604020202020204" pitchFamily="34" charset="0"/>
              </a:rPr>
              <a:t>Tiếng </a:t>
            </a:r>
            <a:r>
              <a:rPr lang="vi-VN" altLang="en-US" sz="4000" b="1">
                <a:solidFill>
                  <a:srgbClr val="ADADFF"/>
                </a:solidFill>
                <a:latin typeface="Arial" panose="020B0604020202020204" pitchFamily="34" charset="0"/>
                <a:cs typeface="Arial" panose="020B0604020202020204" pitchFamily="34" charset="0"/>
              </a:rPr>
              <a:t>phán</a:t>
            </a:r>
            <a:r>
              <a:rPr lang="vi-VN" altLang="en-US" sz="4000" b="1">
                <a:solidFill>
                  <a:srgbClr val="EEF9F4"/>
                </a:solidFill>
                <a:latin typeface="Arial" panose="020B0604020202020204" pitchFamily="34" charset="0"/>
                <a:cs typeface="Arial" panose="020B0604020202020204" pitchFamily="34" charset="0"/>
              </a:rPr>
              <a:t> ấy nghìn thuở vẫn đương còn, </a:t>
            </a:r>
            <a:r>
              <a:rPr lang="vi-VN" altLang="en-US" sz="4000" b="1">
                <a:solidFill>
                  <a:srgbClr val="FFB7F6"/>
                </a:solidFill>
                <a:latin typeface="Arial" panose="020B0604020202020204" pitchFamily="34" charset="0"/>
                <a:cs typeface="Arial" panose="020B0604020202020204" pitchFamily="34" charset="0"/>
              </a:rPr>
              <a:t>Thế gian </a:t>
            </a:r>
            <a:r>
              <a:rPr lang="vi-VN" altLang="en-US" sz="4000" b="1">
                <a:solidFill>
                  <a:srgbClr val="EEF9F4"/>
                </a:solidFill>
                <a:latin typeface="Arial" panose="020B0604020202020204" pitchFamily="34" charset="0"/>
                <a:cs typeface="Arial" panose="020B0604020202020204" pitchFamily="34" charset="0"/>
              </a:rPr>
              <a:t>khinh chê chẳng suy mòn; Bởi có Chúa gần gũi với ta hoài, Xuống Thánh Linh, ân tứ </a:t>
            </a:r>
            <a:r>
              <a:rPr lang="vi-VN" altLang="en-US" sz="4000" b="1">
                <a:solidFill>
                  <a:srgbClr val="FFFF00"/>
                </a:solidFill>
                <a:latin typeface="Arial" panose="020B0604020202020204" pitchFamily="34" charset="0"/>
                <a:cs typeface="Arial" panose="020B0604020202020204" pitchFamily="34" charset="0"/>
              </a:rPr>
              <a:t>từ Ngài</a:t>
            </a:r>
            <a:r>
              <a:rPr lang="vi-VN" altLang="en-US" sz="4000" b="1">
                <a:solidFill>
                  <a:srgbClr val="EEF9F4"/>
                </a:solidFill>
                <a:latin typeface="Arial" panose="020B0604020202020204" pitchFamily="34" charset="0"/>
                <a:cs typeface="Arial" panose="020B0604020202020204" pitchFamily="34" charset="0"/>
              </a:rPr>
              <a:t>. Vợ, con, của, danh, mạng ta, Bằng ai kia toan cướp phá? Thôi, cướp đi ta không chồn,</a:t>
            </a:r>
          </a:p>
          <a:p>
            <a:pPr algn="ctr"/>
            <a:r>
              <a:rPr lang="vi-VN" altLang="en-US" sz="4000" b="1">
                <a:solidFill>
                  <a:srgbClr val="EEF9F4"/>
                </a:solidFill>
                <a:latin typeface="Arial" panose="020B0604020202020204" pitchFamily="34" charset="0"/>
                <a:cs typeface="Arial" panose="020B0604020202020204" pitchFamily="34" charset="0"/>
              </a:rPr>
              <a:t>Bởi chẳng thể cướp linh hồn, </a:t>
            </a:r>
            <a:r>
              <a:rPr lang="vi-VN" altLang="en-US" sz="4000" b="1">
                <a:solidFill>
                  <a:srgbClr val="ADADFF"/>
                </a:solidFill>
                <a:latin typeface="Arial" panose="020B0604020202020204" pitchFamily="34" charset="0"/>
                <a:cs typeface="Arial" panose="020B0604020202020204" pitchFamily="34" charset="0"/>
              </a:rPr>
              <a:t>Phước</a:t>
            </a:r>
            <a:r>
              <a:rPr lang="vi-VN" altLang="en-US" sz="4000" b="1">
                <a:solidFill>
                  <a:srgbClr val="EEF9F4"/>
                </a:solidFill>
                <a:latin typeface="Arial" panose="020B0604020202020204" pitchFamily="34" charset="0"/>
                <a:cs typeface="Arial" panose="020B0604020202020204" pitchFamily="34" charset="0"/>
              </a:rPr>
              <a:t> </a:t>
            </a:r>
            <a:r>
              <a:rPr lang="vi-VN" altLang="en-US" sz="4000" b="1">
                <a:solidFill>
                  <a:srgbClr val="FFFF00"/>
                </a:solidFill>
                <a:latin typeface="Arial" panose="020B0604020202020204" pitchFamily="34" charset="0"/>
                <a:cs typeface="Arial" panose="020B0604020202020204" pitchFamily="34" charset="0"/>
              </a:rPr>
              <a:t>Chúa</a:t>
            </a:r>
            <a:r>
              <a:rPr lang="vi-VN" altLang="en-US" sz="4000" b="1">
                <a:solidFill>
                  <a:srgbClr val="EEF9F4"/>
                </a:solidFill>
                <a:latin typeface="Arial" panose="020B0604020202020204" pitchFamily="34" charset="0"/>
                <a:cs typeface="Arial" panose="020B0604020202020204" pitchFamily="34" charset="0"/>
              </a:rPr>
              <a:t> trên thiên quốc </a:t>
            </a:r>
            <a:r>
              <a:rPr lang="vi-VN" altLang="en-US" sz="4000" b="1">
                <a:solidFill>
                  <a:srgbClr val="CCFFCC"/>
                </a:solidFill>
                <a:latin typeface="Arial" panose="020B0604020202020204" pitchFamily="34" charset="0"/>
                <a:cs typeface="Arial" panose="020B0604020202020204" pitchFamily="34" charset="0"/>
              </a:rPr>
              <a:t>trường tồn </a:t>
            </a:r>
            <a:endParaRPr lang="en-US" altLang="en-US" sz="4000" b="1">
              <a:solidFill>
                <a:srgbClr val="CCFFCC"/>
              </a:solidFill>
              <a:latin typeface="Arial" panose="020B0604020202020204" pitchFamily="34" charset="0"/>
              <a:cs typeface="Arial" panose="020B0604020202020204" pitchFamily="34" charset="0"/>
            </a:endParaRPr>
          </a:p>
        </p:txBody>
      </p:sp>
      <p:sp>
        <p:nvSpPr>
          <p:cNvPr id="186371" name="Text Box 4">
            <a:extLst>
              <a:ext uri="{FF2B5EF4-FFF2-40B4-BE49-F238E27FC236}">
                <a16:creationId xmlns:a16="http://schemas.microsoft.com/office/drawing/2014/main" id="{81EC8EF4-6C3C-E643-B0A6-A568D314521F}"/>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chemeClr val="bg1"/>
                </a:solidFill>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186372" name="Rectangle 6">
            <a:extLst>
              <a:ext uri="{FF2B5EF4-FFF2-40B4-BE49-F238E27FC236}">
                <a16:creationId xmlns:a16="http://schemas.microsoft.com/office/drawing/2014/main" id="{D899ABF8-E28D-424C-A0AF-079939EB289B}"/>
              </a:ext>
            </a:extLst>
          </p:cNvPr>
          <p:cNvSpPr>
            <a:spLocks noGrp="1" noChangeArrowheads="1"/>
          </p:cNvSpPr>
          <p:nvPr>
            <p:ph type="title"/>
          </p:nvPr>
        </p:nvSpPr>
        <p:spPr>
          <a:xfrm>
            <a:off x="76200" y="76200"/>
            <a:ext cx="1279525" cy="461963"/>
          </a:xfrm>
          <a:noFill/>
        </p:spPr>
        <p:txBody>
          <a:bodyPr wrap="none" anchor="t">
            <a:spAutoFit/>
          </a:bodyPr>
          <a:lstStyle/>
          <a:p>
            <a:pPr algn="l"/>
            <a:r>
              <a:rPr lang="en-US" altLang="en-US" sz="2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Verse 4</a:t>
            </a:r>
          </a:p>
        </p:txBody>
      </p:sp>
    </p:spTree>
  </p:cSld>
  <p:clrMapOvr>
    <a:masterClrMapping/>
  </p:clrMapOvr>
  <p:transition>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6DBB252-1F73-674B-9FE1-201BFB4E7184}"/>
              </a:ext>
            </a:extLst>
          </p:cNvPr>
          <p:cNvSpPr>
            <a:spLocks noGrp="1" noChangeArrowheads="1"/>
          </p:cNvSpPr>
          <p:nvPr>
            <p:ph type="title" idx="4294967295"/>
          </p:nvPr>
        </p:nvSpPr>
        <p:spPr>
          <a:xfrm>
            <a:off x="609600" y="609600"/>
            <a:ext cx="7924800" cy="838200"/>
          </a:xfrm>
          <a:solidFill>
            <a:schemeClr val="bg2"/>
          </a:solidFill>
          <a:effectLst>
            <a:outerShdw blurRad="63500"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00000"/>
              </a:lnSpc>
            </a:pPr>
            <a:r>
              <a:rPr lang="en-US" altLang="en-US" b="1">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Cần Có Trong Ý Chính…</a:t>
            </a:r>
            <a:endParaRPr lang="en-US" altLang="en-US">
              <a:solidFill>
                <a:schemeClr val="tx1"/>
              </a:solidFill>
              <a:effectLst>
                <a:outerShdw blurRad="38100" dist="38100" dir="2700000" algn="tl">
                  <a:srgbClr val="000000"/>
                </a:outerShdw>
              </a:effectLst>
              <a:latin typeface="Arial" panose="020B0604020202020204" pitchFamily="34" charset="0"/>
              <a:ea typeface="ＭＳ Ｐゴシック" panose="020B0600070205080204" pitchFamily="34" charset="-128"/>
            </a:endParaRPr>
          </a:p>
        </p:txBody>
      </p:sp>
      <p:sp>
        <p:nvSpPr>
          <p:cNvPr id="90115" name="Text Box 3">
            <a:extLst>
              <a:ext uri="{FF2B5EF4-FFF2-40B4-BE49-F238E27FC236}">
                <a16:creationId xmlns:a16="http://schemas.microsoft.com/office/drawing/2014/main" id="{91112A5B-42C6-FF46-A29E-2C0F24DE4567}"/>
              </a:ext>
            </a:extLst>
          </p:cNvPr>
          <p:cNvSpPr txBox="1">
            <a:spLocks noChangeArrowheads="1"/>
          </p:cNvSpPr>
          <p:nvPr/>
        </p:nvSpPr>
        <p:spPr bwMode="auto">
          <a:xfrm>
            <a:off x="0" y="1371600"/>
            <a:ext cx="7845425"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98463" indent="-398463">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4000" b="1">
                <a:solidFill>
                  <a:srgbClr val="FFFF00"/>
                </a:solidFill>
                <a:latin typeface="Arial" panose="020B0604020202020204" pitchFamily="34" charset="0"/>
                <a:cs typeface="Arial" panose="020B0604020202020204" pitchFamily="34" charset="0"/>
              </a:rPr>
              <a:t>Chúa</a:t>
            </a:r>
            <a:r>
              <a:rPr lang="en-US" altLang="en-US" sz="4000" b="1">
                <a:latin typeface="Arial" panose="020B0604020202020204" pitchFamily="34" charset="0"/>
                <a:cs typeface="Arial" panose="020B0604020202020204" pitchFamily="34" charset="0"/>
              </a:rPr>
              <a:t>: 7 lần (- 7%)</a:t>
            </a:r>
          </a:p>
          <a:p>
            <a:pPr>
              <a:buFontTx/>
              <a:buChar char="•"/>
            </a:pPr>
            <a:r>
              <a:rPr lang="en-US" altLang="en-US" sz="4000" b="1">
                <a:solidFill>
                  <a:srgbClr val="FFB7F6"/>
                </a:solidFill>
                <a:latin typeface="Arial" panose="020B0604020202020204" pitchFamily="34" charset="0"/>
                <a:cs typeface="Arial" panose="020B0604020202020204" pitchFamily="34" charset="0"/>
              </a:rPr>
              <a:t>Sa-tan/quỉ dữ</a:t>
            </a:r>
            <a:r>
              <a:rPr lang="en-US" altLang="en-US" sz="4000" b="1">
                <a:latin typeface="Arial" panose="020B0604020202020204" pitchFamily="34" charset="0"/>
                <a:cs typeface="Arial" panose="020B0604020202020204" pitchFamily="34" charset="0"/>
              </a:rPr>
              <a:t>: </a:t>
            </a:r>
            <a:r>
              <a:rPr lang="en-US" altLang="en-US" sz="3600" b="1">
                <a:latin typeface="Arial" panose="020B0604020202020204" pitchFamily="34" charset="0"/>
                <a:cs typeface="Arial" panose="020B0604020202020204" pitchFamily="34" charset="0"/>
              </a:rPr>
              <a:t>10 lần (-10%)</a:t>
            </a:r>
            <a:endParaRPr lang="en-US" altLang="en-US" sz="4000" b="1">
              <a:latin typeface="Arial" panose="020B0604020202020204" pitchFamily="34" charset="0"/>
              <a:cs typeface="Arial" panose="020B0604020202020204" pitchFamily="34" charset="0"/>
            </a:endParaRPr>
          </a:p>
          <a:p>
            <a:pPr>
              <a:buFontTx/>
              <a:buChar char="•"/>
            </a:pPr>
            <a:r>
              <a:rPr lang="en-US" altLang="en-US" sz="4000" b="1">
                <a:solidFill>
                  <a:schemeClr val="tx2"/>
                </a:solidFill>
                <a:latin typeface="Arial" panose="020B0604020202020204" pitchFamily="34" charset="0"/>
                <a:cs typeface="Arial" panose="020B0604020202020204" pitchFamily="34" charset="0"/>
              </a:rPr>
              <a:t>Christ</a:t>
            </a:r>
            <a:r>
              <a:rPr lang="en-US" altLang="en-US" sz="4000" b="1">
                <a:latin typeface="Arial" panose="020B0604020202020204" pitchFamily="34" charset="0"/>
                <a:cs typeface="Arial" panose="020B0604020202020204" pitchFamily="34" charset="0"/>
              </a:rPr>
              <a:t>: 7 lần (- 7%)</a:t>
            </a:r>
          </a:p>
          <a:p>
            <a:pPr>
              <a:buFontTx/>
              <a:buChar char="•"/>
            </a:pPr>
            <a:r>
              <a:rPr lang="en-US" altLang="en-US" sz="4000" b="1">
                <a:solidFill>
                  <a:srgbClr val="CCFFCC"/>
                </a:solidFill>
                <a:latin typeface="Arial" panose="020B0604020202020204" pitchFamily="34" charset="0"/>
                <a:cs typeface="Arial" panose="020B0604020202020204" pitchFamily="34" charset="0"/>
              </a:rPr>
              <a:t>Thắng</a:t>
            </a:r>
            <a:r>
              <a:rPr lang="en-US" altLang="en-US" sz="4000" b="1">
                <a:latin typeface="Arial" panose="020B0604020202020204" pitchFamily="34" charset="0"/>
                <a:cs typeface="Arial" panose="020B0604020202020204" pitchFamily="34" charset="0"/>
              </a:rPr>
              <a:t>: 11 lần (- 11%)</a:t>
            </a:r>
          </a:p>
          <a:p>
            <a:pPr>
              <a:buFontTx/>
              <a:buChar char="•"/>
            </a:pPr>
            <a:r>
              <a:rPr lang="en-US" altLang="en-US" sz="4000" b="1">
                <a:solidFill>
                  <a:srgbClr val="ADADFF"/>
                </a:solidFill>
                <a:latin typeface="Arial" panose="020B0604020202020204" pitchFamily="34" charset="0"/>
                <a:cs typeface="Arial" panose="020B0604020202020204" pitchFamily="34" charset="0"/>
              </a:rPr>
              <a:t>Lời/Chân Lý</a:t>
            </a:r>
            <a:r>
              <a:rPr lang="en-US" altLang="en-US" sz="4000" b="1">
                <a:latin typeface="Arial" panose="020B0604020202020204" pitchFamily="34" charset="0"/>
                <a:cs typeface="Arial" panose="020B0604020202020204" pitchFamily="34" charset="0"/>
              </a:rPr>
              <a:t>: 3 lần (- 3%)</a:t>
            </a:r>
          </a:p>
          <a:p>
            <a:pPr>
              <a:buFontTx/>
              <a:buChar char="•"/>
            </a:pPr>
            <a:r>
              <a:rPr lang="en-US" altLang="en-US" sz="4000" b="1" u="sng">
                <a:solidFill>
                  <a:srgbClr val="FF0000"/>
                </a:solidFill>
                <a:latin typeface="Arial" panose="020B0604020202020204" pitchFamily="34" charset="0"/>
                <a:cs typeface="Arial" panose="020B0604020202020204" pitchFamily="34" charset="0"/>
              </a:rPr>
              <a:t>Tin/Nhờ</a:t>
            </a:r>
            <a:r>
              <a:rPr lang="en-US" altLang="en-US" sz="4000" b="1" u="sng">
                <a:latin typeface="Arial" panose="020B0604020202020204" pitchFamily="34" charset="0"/>
                <a:cs typeface="Arial" panose="020B0604020202020204" pitchFamily="34" charset="0"/>
              </a:rPr>
              <a:t>: 2 lần (- 2%)</a:t>
            </a:r>
          </a:p>
          <a:p>
            <a:pPr>
              <a:buFontTx/>
              <a:buChar char="•"/>
            </a:pPr>
            <a:r>
              <a:rPr lang="en-US" altLang="en-US" sz="4000" b="1">
                <a:latin typeface="Arial" panose="020B0604020202020204" pitchFamily="34" charset="0"/>
                <a:cs typeface="Arial" panose="020B0604020202020204" pitchFamily="34" charset="0"/>
              </a:rPr>
              <a:t>Tổng cộng (- 40%)</a:t>
            </a:r>
          </a:p>
          <a:p>
            <a:r>
              <a:rPr lang="en-US" altLang="en-US" sz="4000" b="1">
                <a:latin typeface="Arial" panose="020B0604020202020204" pitchFamily="34" charset="0"/>
                <a:cs typeface="Arial" panose="020B0604020202020204" pitchFamily="34" charset="0"/>
              </a:rPr>
              <a:t>(CĐN cũng được đề cập 17 lần)</a:t>
            </a:r>
          </a:p>
        </p:txBody>
      </p:sp>
      <p:sp>
        <p:nvSpPr>
          <p:cNvPr id="188419" name="Text Box 4">
            <a:extLst>
              <a:ext uri="{FF2B5EF4-FFF2-40B4-BE49-F238E27FC236}">
                <a16:creationId xmlns:a16="http://schemas.microsoft.com/office/drawing/2014/main" id="{31CA4038-2668-DD46-AFB2-F5E2DFD19D7E}"/>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latin typeface="Arial" panose="020B0604020202020204" pitchFamily="34" charset="0"/>
                <a:cs typeface="Arial" panose="020B0604020202020204" pitchFamily="34" charset="0"/>
              </a:rPr>
              <a:t>31</a:t>
            </a:r>
            <a:endParaRPr lang="en-US" altLang="en-US">
              <a:latin typeface="Arial" panose="020B0604020202020204" pitchFamily="34" charset="0"/>
              <a:cs typeface="Arial" panose="020B0604020202020204" pitchFamily="34" charset="0"/>
            </a:endParaRPr>
          </a:p>
        </p:txBody>
      </p:sp>
      <p:sp>
        <p:nvSpPr>
          <p:cNvPr id="90117" name="Text Box 5">
            <a:extLst>
              <a:ext uri="{FF2B5EF4-FFF2-40B4-BE49-F238E27FC236}">
                <a16:creationId xmlns:a16="http://schemas.microsoft.com/office/drawing/2014/main" id="{E3EAB77F-C135-CB48-9FB8-C17182A13E61}"/>
              </a:ext>
            </a:extLst>
          </p:cNvPr>
          <p:cNvSpPr txBox="1">
            <a:spLocks noChangeArrowheads="1"/>
          </p:cNvSpPr>
          <p:nvPr/>
        </p:nvSpPr>
        <p:spPr bwMode="auto">
          <a:xfrm>
            <a:off x="0" y="-46038"/>
            <a:ext cx="9144000" cy="58420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3200" b="1">
                <a:latin typeface="Arial" panose="020B0604020202020204" pitchFamily="34" charset="0"/>
                <a:cs typeface="Arial" panose="020B0604020202020204" pitchFamily="34" charset="0"/>
              </a:rPr>
              <a:t>Gợi Ý Cách Chấm Điểm BT 2</a:t>
            </a:r>
            <a:endParaRPr lang="en-US" altLang="en-US" sz="320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5" descr="bible0029.jpg">
            <a:extLst>
              <a:ext uri="{FF2B5EF4-FFF2-40B4-BE49-F238E27FC236}">
                <a16:creationId xmlns:a16="http://schemas.microsoft.com/office/drawing/2014/main" id="{114F87C1-7821-0843-A5EC-B1F47EF5ED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157537-DABC-7C42-BD8F-C9B4E3F1AF96}"/>
              </a:ext>
            </a:extLst>
          </p:cNvPr>
          <p:cNvSpPr>
            <a:spLocks noGrp="1"/>
          </p:cNvSpPr>
          <p:nvPr>
            <p:ph type="title" idx="4294967295"/>
          </p:nvPr>
        </p:nvSpPr>
        <p:spPr>
          <a:solidFill>
            <a:schemeClr val="bg2"/>
          </a:solidFill>
        </p:spPr>
        <p:txBody>
          <a:bodyPr/>
          <a:lstStyle/>
          <a:p>
            <a:r>
              <a:rPr lang="en-US" altLang="en-US" sz="40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Thực hành Ma-thi-ơ 18:15-20</a:t>
            </a:r>
          </a:p>
        </p:txBody>
      </p:sp>
      <p:sp>
        <p:nvSpPr>
          <p:cNvPr id="3" name="Title 1">
            <a:extLst>
              <a:ext uri="{FF2B5EF4-FFF2-40B4-BE49-F238E27FC236}">
                <a16:creationId xmlns:a16="http://schemas.microsoft.com/office/drawing/2014/main" id="{8B1EED3D-C3EB-2D44-A787-46FE50E8CCB8}"/>
              </a:ext>
            </a:extLst>
          </p:cNvPr>
          <p:cNvSpPr txBox="1">
            <a:spLocks/>
          </p:cNvSpPr>
          <p:nvPr/>
        </p:nvSpPr>
        <p:spPr bwMode="auto">
          <a:xfrm>
            <a:off x="1219200" y="1524000"/>
            <a:ext cx="7162800" cy="609600"/>
          </a:xfrm>
          <a:prstGeom prst="rect">
            <a:avLst/>
          </a:prstGeom>
          <a:noFill/>
          <a:ln w="9525">
            <a:noFill/>
            <a:miter lim="800000"/>
            <a:headEnd/>
            <a:tailEnd/>
          </a:ln>
        </p:spPr>
        <p:txBody>
          <a:bodyPr anchor="ctr"/>
          <a:lstStyle>
            <a:lvl1pPr marL="450850" indent="-4508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28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	Cách giải thích một phân đoạn...</a:t>
            </a:r>
          </a:p>
        </p:txBody>
      </p:sp>
      <p:sp>
        <p:nvSpPr>
          <p:cNvPr id="4" name="Text Box 4">
            <a:extLst>
              <a:ext uri="{FF2B5EF4-FFF2-40B4-BE49-F238E27FC236}">
                <a16:creationId xmlns:a16="http://schemas.microsoft.com/office/drawing/2014/main" id="{BD667D64-1C72-8840-97F2-AD4AFF430790}"/>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b="1">
                <a:solidFill>
                  <a:srgbClr val="FFFFFF"/>
                </a:solidFill>
                <a:latin typeface="Arial" panose="020B0604020202020204" pitchFamily="34" charset="0"/>
                <a:cs typeface="Arial" panose="020B0604020202020204" pitchFamily="34" charset="0"/>
              </a:rPr>
              <a:t>27</a:t>
            </a:r>
            <a:endParaRPr lang="en-US" altLang="en-US">
              <a:solidFill>
                <a:srgbClr val="FFFFFF"/>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EA427888-B6CF-B145-895E-97747AD9E365}"/>
              </a:ext>
            </a:extLst>
          </p:cNvPr>
          <p:cNvSpPr txBox="1">
            <a:spLocks/>
          </p:cNvSpPr>
          <p:nvPr/>
        </p:nvSpPr>
        <p:spPr bwMode="auto">
          <a:xfrm>
            <a:off x="1676400" y="2133600"/>
            <a:ext cx="7467600" cy="4419600"/>
          </a:xfrm>
          <a:prstGeom prst="rect">
            <a:avLst/>
          </a:prstGeom>
          <a:noFill/>
          <a:ln w="9525">
            <a:noFill/>
            <a:miter lim="800000"/>
            <a:headEnd/>
            <a:tailEnd/>
          </a:ln>
        </p:spPr>
        <p:txBody>
          <a:bodyPr anchor="ctr"/>
          <a:lstStyle>
            <a:lvl1pPr marL="450850" indent="-45085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Cầu xin sự thông sáng, đọc bản Kinh Thánh thông dụng, liệt kê mọi câu hỏi mà thành viên trong Hội Thánh có thể thắc mắc (hoặc 15 giờ sau, bạn có những câu trả lời nhưng lại quên mất những câu hỏi). Hãy trả lời những câu hỏi đó. </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Đọc một số bản dịch KT khác và ghi chú những điểm khác biệt, và những câu hỏi bổ sung.</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nSpc>
                <a:spcPct val="90000"/>
              </a:lnSpc>
            </a:pPr>
            <a:r>
              <a:rPr lang="en-US" altLang="en-US"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Đọc nguyên bản KT nếu có thể; dùng công cụ để nghiên cứu từ ngữ đối với những từ quan trọng.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FA262EE-8395-D949-A6FE-552411A1F85D}"/>
              </a:ext>
            </a:extLst>
          </p:cNvPr>
          <p:cNvSpPr>
            <a:spLocks noGrp="1" noChangeArrowheads="1"/>
          </p:cNvSpPr>
          <p:nvPr>
            <p:ph type="title" idx="4294967295"/>
          </p:nvPr>
        </p:nvSpPr>
        <p:spPr/>
        <p:txBody>
          <a:bodyPr/>
          <a:lstStyle/>
          <a:p>
            <a:r>
              <a:rPr lang="en-US" altLang="en-US">
                <a:ea typeface="ＭＳ Ｐゴシック" panose="020B0600070205080204" pitchFamily="34" charset="-128"/>
                <a:cs typeface="Geneva" panose="020B0503030404040204" pitchFamily="34" charset="0"/>
              </a:rPr>
              <a:t>Black</a:t>
            </a:r>
          </a:p>
        </p:txBody>
      </p:sp>
    </p:spTree>
  </p:cSld>
  <p:clrMapOvr>
    <a:masterClrMapping/>
  </p:clrMapOvr>
  <p:transition>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3200" b="1" dirty="0" err="1"/>
              <a:t>Tuyên</a:t>
            </a:r>
            <a:r>
              <a:rPr lang="en-US" sz="3200" b="1" dirty="0"/>
              <a:t> </a:t>
            </a:r>
            <a:r>
              <a:rPr lang="en-US" sz="3200" b="1" dirty="0" err="1"/>
              <a:t>Đạo</a:t>
            </a:r>
            <a:r>
              <a:rPr lang="en-US" sz="3200" b="1" dirty="0"/>
              <a:t> </a:t>
            </a:r>
            <a:r>
              <a:rPr lang="en-US" sz="3200" b="1" dirty="0" err="1"/>
              <a:t>Pháp</a:t>
            </a:r>
            <a:r>
              <a:rPr lang="en-US" sz="3200" b="1" dirty="0"/>
              <a:t>—</a:t>
            </a:r>
            <a:r>
              <a:rPr lang="en-US" sz="32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4403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1026">
            <a:extLst>
              <a:ext uri="{FF2B5EF4-FFF2-40B4-BE49-F238E27FC236}">
                <a16:creationId xmlns:a16="http://schemas.microsoft.com/office/drawing/2014/main" id="{2CA103AA-6342-8244-A291-8869AA4BABA9}"/>
              </a:ext>
            </a:extLst>
          </p:cNvPr>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t>Ma-</a:t>
            </a:r>
            <a:r>
              <a:rPr kumimoji="0" lang="en-US" sz="3600" dirty="0" err="1"/>
              <a:t>thi</a:t>
            </a:r>
            <a:r>
              <a:rPr kumimoji="0" lang="en-US" sz="3600" dirty="0"/>
              <a:t>-ơ 18:15-20</a:t>
            </a:r>
            <a:endParaRPr kumimoji="0" lang="en-US" dirty="0"/>
          </a:p>
        </p:txBody>
      </p:sp>
      <p:sp>
        <p:nvSpPr>
          <p:cNvPr id="1068071" name="Rectangle 1063">
            <a:extLst>
              <a:ext uri="{FF2B5EF4-FFF2-40B4-BE49-F238E27FC236}">
                <a16:creationId xmlns:a16="http://schemas.microsoft.com/office/drawing/2014/main" id="{E921E6E0-5BA8-DB41-B593-82597D853429}"/>
              </a:ext>
            </a:extLst>
          </p:cNvPr>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Nếu anh em ngươi phạm tội cùng người thì hãy trách người khi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chỉ có ngươi với một mình người; </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như người nghe lời, thì ngươi được anh em lại. </a:t>
            </a: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16</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Ví bằng không nghe,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hãy mời một hai người đi với ngươi,</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hầu cứ lời hai ba người làm chứng mà mọi việc được chắc chắn.   </a:t>
            </a: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17</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Nếu người không chịu nghe các người đó, thì hãy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cáo cùng Hội Thánh, </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lại nếu người không chịu nghe Hội Thánh, thì hãy coi người như </a:t>
            </a:r>
            <a:r>
              <a:rPr kumimoji="1" lang="en-US" altLang="en-US" sz="2400" b="1" i="0" u="none" strike="noStrike" kern="1200" cap="none" spc="0" normalizeH="0" baseline="0" noProof="0">
                <a:ln>
                  <a:noFill/>
                </a:ln>
                <a:solidFill>
                  <a:srgbClr val="FFFF43"/>
                </a:solidFill>
                <a:effectLst/>
                <a:uLnTx/>
                <a:uFillTx/>
                <a:latin typeface="Arial" panose="020B0604020202020204" pitchFamily="34" charset="0"/>
                <a:ea typeface="ＭＳ Ｐゴシック" panose="020B0600070205080204" pitchFamily="34" charset="-128"/>
                <a:cs typeface="Arial" panose="020B0604020202020204" pitchFamily="34" charset="0"/>
              </a:rPr>
              <a:t>kẻ ngoại và kẻ thâu thuế vậy</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b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18</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Quả thật, ta nói cùng các ngươi, hễ điều gì mà các ngươi buộc ở dưới đất thì cũng sẽ buộc ở trên trời, và điều gì mà các ngươi mở ở dưới đất, thì cũng sẽ mởi ở trên trời.  </a:t>
            </a: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19</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Quả thật, ta lại nói cùng các ngươi, nếu hai người trong các ngươi thuận nhau ở dưới đất mà câu xin không cứ việc chi thì Cha ta ở trên trời sẽ cho họ</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20</a:t>
            </a:r>
            <a:r>
              <a:rPr kumimoji="1"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Vì nơi  nào có hai ba người nhân sanh ta nhóm nhau lại, thì ta ở giữa họ.</a:t>
            </a:r>
          </a:p>
        </p:txBody>
      </p:sp>
    </p:spTree>
    <p:extLst>
      <p:ext uri="{BB962C8B-B14F-4D97-AF65-F5344CB8AC3E}">
        <p14:creationId xmlns:p14="http://schemas.microsoft.com/office/powerpoint/2010/main" val="1129727485"/>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267266"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000000"/>
                </a:solidFill>
                <a:effectLst/>
                <a:uLnTx/>
                <a:uFillTx/>
                <a:latin typeface="Trebuchet MS"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Trebuchet MS" charset="0"/>
                <a:ea typeface="ＭＳ Ｐゴシック" charset="0"/>
              </a:rPr>
              <a:t>Therefore if you are presenting your offering at the altar, and there remember that your brother has something against you, leave your offering there before the altar and go; first be reconciled to your brother, and then come and present your offering.</a:t>
            </a:r>
            <a:r>
              <a:rPr kumimoji="0" lang="ru-RU" altLang="ja-JP" sz="3200" b="1" i="0" u="none" strike="noStrike" kern="1200" cap="none" spc="0" normalizeH="0" baseline="0" noProof="0">
                <a:ln>
                  <a:noFill/>
                </a:ln>
                <a:solidFill>
                  <a:srgbClr val="000000"/>
                </a:solidFill>
                <a:effectLst/>
                <a:uLnTx/>
                <a:uFillTx/>
                <a:latin typeface="Trebuchet MS" charset="0"/>
                <a:ea typeface="ＭＳ Ｐゴシック" charset="0"/>
              </a:rPr>
              <a:t>"</a:t>
            </a:r>
            <a:endParaRPr kumimoji="0" lang="en-US" sz="3200" b="1" i="0" u="none" strike="noStrike" kern="1200" cap="none" spc="0" normalizeH="0" baseline="0" noProof="0">
              <a:ln>
                <a:noFill/>
              </a:ln>
              <a:solidFill>
                <a:srgbClr val="000000"/>
              </a:solidFill>
              <a:effectLst/>
              <a:uLnTx/>
              <a:uFillTx/>
              <a:latin typeface="Trebuchet MS" charset="0"/>
              <a:ea typeface="ＭＳ Ｐゴシック"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FF00"/>
            </a:solidFill>
            <a:round/>
            <a:headEnd/>
            <a:tailEnd/>
          </a:ln>
          <a:effectLst>
            <a:glow rad="101600">
              <a:schemeClr val="tx2">
                <a:alpha val="98000"/>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00"/>
              </a:solidFill>
              <a:effectLst>
                <a:glow rad="139700">
                  <a:srgbClr val="000000"/>
                </a:glow>
              </a:effectLst>
              <a:uLnTx/>
              <a:uFillTx/>
              <a:latin typeface="Arial" charset="0"/>
              <a:ea typeface="ＭＳ Ｐゴシック" charset="0"/>
            </a:endParaRPr>
          </a:p>
        </p:txBody>
      </p:sp>
      <p:sp>
        <p:nvSpPr>
          <p:cNvPr id="892935" name="Text Box 7"/>
          <p:cNvSpPr txBox="1">
            <a:spLocks noChangeArrowheads="1"/>
          </p:cNvSpPr>
          <p:nvPr/>
        </p:nvSpPr>
        <p:spPr bwMode="auto">
          <a:xfrm>
            <a:off x="6858000" y="1447800"/>
            <a:ext cx="933450" cy="1708150"/>
          </a:xfrm>
          <a:prstGeom prst="rect">
            <a:avLst/>
          </a:prstGeom>
          <a:noFill/>
          <a:ln>
            <a:noFill/>
          </a:ln>
          <a:effectLs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3251965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2359</TotalTime>
  <Words>2613</Words>
  <Application>Microsoft Macintosh PowerPoint</Application>
  <PresentationFormat>On-screen Show (4:3)</PresentationFormat>
  <Paragraphs>567</Paragraphs>
  <Slides>71</Slides>
  <Notes>59</Notes>
  <HiddenSlides>9</HiddenSlides>
  <MMClips>0</MMClips>
  <ScaleCrop>false</ScaleCrop>
  <HeadingPairs>
    <vt:vector size="6" baseType="variant">
      <vt:variant>
        <vt:lpstr>Fonts Used</vt:lpstr>
      </vt:variant>
      <vt:variant>
        <vt:i4>15</vt:i4>
      </vt:variant>
      <vt:variant>
        <vt:lpstr>Theme</vt:lpstr>
      </vt:variant>
      <vt:variant>
        <vt:i4>32</vt:i4>
      </vt:variant>
      <vt:variant>
        <vt:lpstr>Slide Titles</vt:lpstr>
      </vt:variant>
      <vt:variant>
        <vt:i4>71</vt:i4>
      </vt:variant>
    </vt:vector>
  </HeadingPairs>
  <TitlesOfParts>
    <vt:vector size="118" baseType="lpstr">
      <vt:lpstr>Times New Roman</vt:lpstr>
      <vt:lpstr>ＭＳ Ｐゴシック</vt:lpstr>
      <vt:lpstr>Arial</vt:lpstr>
      <vt:lpstr>Geneva</vt:lpstr>
      <vt:lpstr>Helvetica</vt:lpstr>
      <vt:lpstr>Osaka</vt:lpstr>
      <vt:lpstr>Wingdings</vt:lpstr>
      <vt:lpstr>Verdana</vt:lpstr>
      <vt:lpstr>Monotype Sorts</vt:lpstr>
      <vt:lpstr>Copperplate Gothic Light</vt:lpstr>
      <vt:lpstr>ヒラギノ角ゴ Pro W3</vt:lpstr>
      <vt:lpstr>Times</vt:lpstr>
      <vt:lpstr>Book Antiqua</vt:lpstr>
      <vt:lpstr>Hobo</vt:lpstr>
      <vt:lpstr>Arial Black</vt:lpstr>
      <vt:lpstr>Blank Presentation</vt:lpstr>
      <vt:lpstr>Bar Code</vt:lpstr>
      <vt:lpstr>Calm</vt:lpstr>
      <vt:lpstr>Bold Stripes</vt:lpstr>
      <vt:lpstr>1_Calm</vt:lpstr>
      <vt:lpstr>1_Blank Presentation</vt:lpstr>
      <vt:lpstr>1_Bar Code</vt:lpstr>
      <vt:lpstr>Pulse</vt:lpstr>
      <vt:lpstr>Alchemy</vt:lpstr>
      <vt:lpstr>Default Design</vt:lpstr>
      <vt:lpstr>Blends</vt:lpstr>
      <vt:lpstr>1_Schmooze</vt:lpstr>
      <vt:lpstr>2_Schmooze</vt:lpstr>
      <vt:lpstr>Expedition</vt:lpstr>
      <vt:lpstr>Justice</vt:lpstr>
      <vt:lpstr>2_Blank Presentation</vt:lpstr>
      <vt:lpstr>3_Blank Presentation</vt:lpstr>
      <vt:lpstr>2_Default Design</vt:lpstr>
      <vt:lpstr>1_Justice</vt:lpstr>
      <vt:lpstr>3_Default Design</vt:lpstr>
      <vt:lpstr>2_Bar Code</vt:lpstr>
      <vt:lpstr>2_untitled 1</vt:lpstr>
      <vt:lpstr>3_Schmooze</vt:lpstr>
      <vt:lpstr>Skyline</vt:lpstr>
      <vt:lpstr>1_Default Design</vt:lpstr>
      <vt:lpstr>1_Pulse</vt:lpstr>
      <vt:lpstr>4_Default Design</vt:lpstr>
      <vt:lpstr>5_Default Design</vt:lpstr>
      <vt:lpstr>1_Expedition</vt:lpstr>
      <vt:lpstr>9_Default Design</vt:lpstr>
      <vt:lpstr>2_Expedition</vt:lpstr>
      <vt:lpstr>3_Bar Code</vt:lpstr>
      <vt:lpstr>Bố Cục Giải Kinh</vt:lpstr>
      <vt:lpstr>Trước tiên, hãy nhìn tổng quan quá trình chuẩn bị một bài giảng giải kinh......</vt:lpstr>
      <vt:lpstr>Quá trình Chuẩn bị bài giảng giải kinh</vt:lpstr>
      <vt:lpstr>1.  Nghiên cứu Bản Văn</vt:lpstr>
      <vt:lpstr>1.  Nghiên Cứu Bản Văn</vt:lpstr>
      <vt:lpstr>PowerPoint Presentation</vt:lpstr>
      <vt:lpstr>Thực hành Ma-thi-ơ 18:15-20</vt:lpstr>
      <vt:lpstr>Ma-thi-ơ 18:15-20</vt:lpstr>
      <vt:lpstr>Matthew 5:23-24</vt:lpstr>
      <vt:lpstr>Matthew's Relational Pillars</vt:lpstr>
      <vt:lpstr>Matthew 5:23-24</vt:lpstr>
      <vt:lpstr>Matthew's Relational Pillars</vt:lpstr>
      <vt:lpstr>Chúng ta phục hồi Cơ Đốc nhân phạm tội như thế nào là phải lẽ?</vt:lpstr>
      <vt:lpstr>Ma-thi-ơ 18</vt:lpstr>
      <vt:lpstr>Ma-thi-ơ 18:15-20</vt:lpstr>
      <vt:lpstr>The Point of Verses 15-17</vt:lpstr>
      <vt:lpstr>Mục Tiêu:</vt:lpstr>
      <vt:lpstr>Restore People in Sin</vt:lpstr>
      <vt:lpstr>Quá Trình 4 bước  của Đức Chúa Trời …</vt:lpstr>
      <vt:lpstr>Bước 1 để Phục Hồi Chính Bạn Nói chuyện riêng với người đó</vt:lpstr>
      <vt:lpstr>Matthew's Relational Pillars</vt:lpstr>
      <vt:lpstr>Đến Với Người Đó</vt:lpstr>
      <vt:lpstr>Matthew's Relational Pillars</vt:lpstr>
      <vt:lpstr>Why don't we confront others?</vt:lpstr>
      <vt:lpstr>Bước 1 để Phục Hồi Chính Bạn Nói chuyện riêng với người đó</vt:lpstr>
      <vt:lpstr>Bước 2 để Phục Hồi   Cùng đến với 1-2 người khác</vt:lpstr>
      <vt:lpstr>Những Câu Hỏi ở Bước 2</vt:lpstr>
      <vt:lpstr>Phục. 19:15</vt:lpstr>
      <vt:lpstr>Bước 3 để Phục Hồi   Phơi bày tội lỗi ra trước toàn Hội Thánh</vt:lpstr>
      <vt:lpstr>Tại Sao Nói Cho Cả Hội Thánh?</vt:lpstr>
      <vt:lpstr>Bước 4 để Phục Hồi  Đối xử với người như với người Không Tin</vt:lpstr>
      <vt:lpstr>Sins Worthy of Discipline</vt:lpstr>
      <vt:lpstr>Sins Worthy of Discipline</vt:lpstr>
      <vt:lpstr>The Point of Verses 15-17</vt:lpstr>
      <vt:lpstr>Quá Trình 4 bước  của Đức Chúa Trời …</vt:lpstr>
      <vt:lpstr>Chuyển mạch sau khi hoàn tất YC I: Câu hỏi II của chúng ta được trả lời trong c.18-20:Tại sao chúng ta phục hồi Cơ Đốc nhân phạm tội cách phải lẽ?</vt:lpstr>
      <vt:lpstr>Các điểm của câu 18-20</vt:lpstr>
      <vt:lpstr>Tại sao phải kỷ luật?   Khi chúng ta muốn phục hồi ai…</vt:lpstr>
      <vt:lpstr>A Better Translation…</vt:lpstr>
      <vt:lpstr>Ma-thi-ơ 18:19</vt:lpstr>
      <vt:lpstr>Thi Thiên 82:1, 6  (cho quan trưởng  Y-sơ-ra-ên/các thần) </vt:lpstr>
      <vt:lpstr>PowerPoint Presentation</vt:lpstr>
      <vt:lpstr>Ma-thi-ơ 18:20</vt:lpstr>
      <vt:lpstr>Ý Giải Kinh</vt:lpstr>
      <vt:lpstr>Chúng ta cũng có thể giải nghĩa âm nhạc</vt:lpstr>
      <vt:lpstr>Lời 1</vt:lpstr>
      <vt:lpstr>Lời 2</vt:lpstr>
      <vt:lpstr>Lời 3</vt:lpstr>
      <vt:lpstr>Lời 4</vt:lpstr>
      <vt:lpstr>Mỗi bài nói cần có điểm tập trung!</vt:lpstr>
      <vt:lpstr>What do you do for a living?</vt:lpstr>
      <vt:lpstr>Could you be more vague?</vt:lpstr>
      <vt:lpstr>Quá trình Chuẩn bị bài giảng giải kinh</vt:lpstr>
      <vt:lpstr>Exegetical Outlining</vt:lpstr>
      <vt:lpstr>Một tiến trình tốt có thể giúp đi đến nghĩa đúng của bản văn</vt:lpstr>
      <vt:lpstr>Ba Bước để Tạo Thành Bố Cục Giải Kinh (Hình Thức Cơ Bản)</vt:lpstr>
      <vt:lpstr>Aphek Turkish Fortress</vt:lpstr>
      <vt:lpstr>Nimrod's Fortress</vt:lpstr>
      <vt:lpstr>Verse 1</vt:lpstr>
      <vt:lpstr>Verse 1</vt:lpstr>
      <vt:lpstr>PowerPoint Presentation</vt:lpstr>
      <vt:lpstr>Verse 1</vt:lpstr>
      <vt:lpstr>Tóm tắt câu 1-2 thành 1 Ý Chính </vt:lpstr>
      <vt:lpstr>Điều cần trong Ý Chính…</vt:lpstr>
      <vt:lpstr>Verse 1</vt:lpstr>
      <vt:lpstr>Verse 2</vt:lpstr>
      <vt:lpstr>Verse 3</vt:lpstr>
      <vt:lpstr>Verse 4</vt:lpstr>
      <vt:lpstr>Cần Có Trong Ý Chính…</vt:lpstr>
      <vt:lpstr>Black</vt:lpstr>
      <vt:lpstr>Tuyên Đạo Pháp—BibleStudyDownloads.org</vt:lpstr>
    </vt:vector>
  </TitlesOfParts>
  <Company>McGraw-Hill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Hang</dc:creator>
  <cp:lastModifiedBy>Rick Griffith</cp:lastModifiedBy>
  <cp:revision>94</cp:revision>
  <cp:lastPrinted>2006-08-09T22:14:23Z</cp:lastPrinted>
  <dcterms:created xsi:type="dcterms:W3CDTF">2010-04-13T03:18:02Z</dcterms:created>
  <dcterms:modified xsi:type="dcterms:W3CDTF">2018-12-16T10:45:43Z</dcterms:modified>
</cp:coreProperties>
</file>